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61" r:id="rId4"/>
    <p:sldId id="257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39313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3921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4118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7402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9242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61290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830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708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015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87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284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30FE0-6FE7-478D-BE1C-4F4D2F08C08F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8C25B-9EC5-4CC5-9BC3-0D356106706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688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89" y="897776"/>
            <a:ext cx="6895561" cy="589838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01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0083" y="1036519"/>
            <a:ext cx="3278790" cy="562494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0728" y="1149295"/>
            <a:ext cx="4376906" cy="3187804"/>
          </a:xfrm>
          <a:prstGeom prst="rect">
            <a:avLst/>
          </a:prstGeom>
        </p:spPr>
      </p:pic>
      <p:cxnSp>
        <p:nvCxnSpPr>
          <p:cNvPr id="6" name="Conector recto de flecha 5"/>
          <p:cNvCxnSpPr>
            <a:stCxn id="3" idx="3"/>
          </p:cNvCxnSpPr>
          <p:nvPr/>
        </p:nvCxnSpPr>
        <p:spPr>
          <a:xfrm flipV="1">
            <a:off x="8097634" y="2385752"/>
            <a:ext cx="515329" cy="357445"/>
          </a:xfrm>
          <a:prstGeom prst="straightConnector1">
            <a:avLst/>
          </a:prstGeom>
          <a:ln w="76200">
            <a:solidFill>
              <a:srgbClr val="0E24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9945" y="1754158"/>
            <a:ext cx="2924175" cy="169545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318" y="3710089"/>
            <a:ext cx="2723801" cy="168040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30083" y="5390498"/>
            <a:ext cx="1166831" cy="115971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746" y="1141260"/>
            <a:ext cx="7626878" cy="41363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1074" y="2616329"/>
            <a:ext cx="7124315" cy="3542824"/>
          </a:xfrm>
          <a:prstGeom prst="rect">
            <a:avLst/>
          </a:prstGeom>
        </p:spPr>
      </p:pic>
      <p:cxnSp>
        <p:nvCxnSpPr>
          <p:cNvPr id="8" name="Conector recto de flecha 7"/>
          <p:cNvCxnSpPr/>
          <p:nvPr/>
        </p:nvCxnSpPr>
        <p:spPr>
          <a:xfrm>
            <a:off x="7841624" y="1529551"/>
            <a:ext cx="5416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/>
          <p:cNvSpPr txBox="1"/>
          <p:nvPr/>
        </p:nvSpPr>
        <p:spPr>
          <a:xfrm>
            <a:off x="8545484" y="1288482"/>
            <a:ext cx="2585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Localidad correspondiente a INEGI</a:t>
            </a:r>
            <a:endParaRPr lang="es-MX" dirty="0"/>
          </a:p>
        </p:txBody>
      </p:sp>
      <p:sp>
        <p:nvSpPr>
          <p:cNvPr id="10" name="Rectángulo 9"/>
          <p:cNvSpPr/>
          <p:nvPr/>
        </p:nvSpPr>
        <p:spPr>
          <a:xfrm>
            <a:off x="8600877" y="1321733"/>
            <a:ext cx="2438425" cy="5403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2" name="Conector recto de flecha 11"/>
          <p:cNvCxnSpPr/>
          <p:nvPr/>
        </p:nvCxnSpPr>
        <p:spPr>
          <a:xfrm flipH="1">
            <a:off x="4028185" y="5942491"/>
            <a:ext cx="792889" cy="16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1147156" y="5727478"/>
            <a:ext cx="2668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Localidad correspondiente a INE</a:t>
            </a:r>
            <a:endParaRPr lang="es-MX" dirty="0"/>
          </a:p>
        </p:txBody>
      </p:sp>
      <p:sp>
        <p:nvSpPr>
          <p:cNvPr id="14" name="Rectángulo 13"/>
          <p:cNvSpPr/>
          <p:nvPr/>
        </p:nvSpPr>
        <p:spPr>
          <a:xfrm>
            <a:off x="1147156" y="5727478"/>
            <a:ext cx="2668386" cy="8312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14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8520546" y="1263533"/>
            <a:ext cx="3257495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5    Localidad: Joyitas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641" y="1943839"/>
            <a:ext cx="4515904" cy="45648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96" y="1943839"/>
            <a:ext cx="5502766" cy="459878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57200" y="1574507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Caso especial</a:t>
            </a:r>
            <a:endParaRPr lang="es-MX" b="1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86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7967596" y="1664777"/>
            <a:ext cx="3257495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5    Localidad: Joyitas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69" y="1439900"/>
            <a:ext cx="6820746" cy="5159660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1976371" y="5941123"/>
            <a:ext cx="5999537" cy="658437"/>
            <a:chOff x="2831349" y="5747311"/>
            <a:chExt cx="5999537" cy="658437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1349" y="5747311"/>
              <a:ext cx="5991225" cy="447675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39661" y="6186673"/>
              <a:ext cx="5991225" cy="219075"/>
            </a:xfrm>
            <a:prstGeom prst="rect">
              <a:avLst/>
            </a:prstGeom>
          </p:spPr>
        </p:pic>
      </p:grpSp>
      <p:sp>
        <p:nvSpPr>
          <p:cNvPr id="9" name="CuadroTexto 8"/>
          <p:cNvSpPr txBox="1"/>
          <p:nvPr/>
        </p:nvSpPr>
        <p:spPr>
          <a:xfrm>
            <a:off x="7967596" y="3433618"/>
            <a:ext cx="337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La opción 1 de INEGI se encuentra localizada en otro municipio y no es coincidente en el nombre.</a:t>
            </a:r>
            <a:endParaRPr lang="es-MX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09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8" y="1118958"/>
            <a:ext cx="3067703" cy="487603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3668" y="1112721"/>
            <a:ext cx="4584776" cy="476159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0" y="6113530"/>
            <a:ext cx="10913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Sin embargo, en el área donde se encuentra espacialmente la localidad INE si existe un amanzanamiento INEGI con el nombre Las Joyitas, la cual no forma parte de las opciones.</a:t>
            </a: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4008535" y="5623526"/>
            <a:ext cx="3257495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5    Localidad: Joyitas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8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862" y="1050800"/>
            <a:ext cx="4355669" cy="570060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157" y="4090808"/>
            <a:ext cx="2016964" cy="95455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656" y="1139215"/>
            <a:ext cx="2295525" cy="1838325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82862" y="1735211"/>
            <a:ext cx="27336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No cuenta con limite de localidad ni manzanas de INEGI solo con localidad puntual de INEGI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3936" y="4909154"/>
            <a:ext cx="1752600" cy="16002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9695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96</Words>
  <Application>Microsoft Office PowerPoint</Application>
  <PresentationFormat>Panorámica</PresentationFormat>
  <Paragraphs>9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JIMENEZ HERRERA LIDIA BEATRIZ</dc:creator>
  <cp:lastModifiedBy>JIMENEZ HERRERA LIDIA BEATRIZ</cp:lastModifiedBy>
  <cp:revision>6</cp:revision>
  <dcterms:created xsi:type="dcterms:W3CDTF">2019-08-19T14:17:41Z</dcterms:created>
  <dcterms:modified xsi:type="dcterms:W3CDTF">2019-09-09T21:55:44Z</dcterms:modified>
</cp:coreProperties>
</file>