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IMENEZ HERRERA LIDIA BEATRIZ" initials="JHLB" lastIdx="1" clrIdx="0">
    <p:extLst>
      <p:ext uri="{19B8F6BF-5375-455C-9EA6-DF929625EA0E}">
        <p15:presenceInfo xmlns:p15="http://schemas.microsoft.com/office/powerpoint/2012/main" userId="S-1-5-21-165008961-2075435147-1852072286-881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249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6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8E130-58C0-49E5-B6BE-295F1B3050C9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51EDE-57D8-43E1-98C9-32818911CDF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68881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8E130-58C0-49E5-B6BE-295F1B3050C9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51EDE-57D8-43E1-98C9-32818911CDF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75698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8E130-58C0-49E5-B6BE-295F1B3050C9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51EDE-57D8-43E1-98C9-32818911CDF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64501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8E130-58C0-49E5-B6BE-295F1B3050C9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51EDE-57D8-43E1-98C9-32818911CDF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07368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8E130-58C0-49E5-B6BE-295F1B3050C9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51EDE-57D8-43E1-98C9-32818911CDF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19315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8E130-58C0-49E5-B6BE-295F1B3050C9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51EDE-57D8-43E1-98C9-32818911CDF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97096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8E130-58C0-49E5-B6BE-295F1B3050C9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51EDE-57D8-43E1-98C9-32818911CDF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77236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8E130-58C0-49E5-B6BE-295F1B3050C9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51EDE-57D8-43E1-98C9-32818911CDF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72666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8E130-58C0-49E5-B6BE-295F1B3050C9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51EDE-57D8-43E1-98C9-32818911CDF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956801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8E130-58C0-49E5-B6BE-295F1B3050C9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51EDE-57D8-43E1-98C9-32818911CDF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451869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8E130-58C0-49E5-B6BE-295F1B3050C9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651EDE-57D8-43E1-98C9-32818911CDF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975155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8E130-58C0-49E5-B6BE-295F1B3050C9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651EDE-57D8-43E1-98C9-32818911CDF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37859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7193" y="1183204"/>
            <a:ext cx="6634171" cy="5674796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173" y="65471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8942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/>
          <a:srcRect l="15793" t="15820" r="4445" b="6155"/>
          <a:stretch/>
        </p:blipFill>
        <p:spPr>
          <a:xfrm>
            <a:off x="575725" y="1144269"/>
            <a:ext cx="9673867" cy="5323033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2778" t="63510" r="84523" b="12504"/>
          <a:stretch/>
        </p:blipFill>
        <p:spPr>
          <a:xfrm>
            <a:off x="10343180" y="4594771"/>
            <a:ext cx="1693649" cy="1799502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173" y="65471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393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797" y="958803"/>
            <a:ext cx="12121203" cy="589919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173" y="65471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0984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 cstate="print"/>
          <a:srcRect l="2374"/>
          <a:stretch/>
        </p:blipFill>
        <p:spPr>
          <a:xfrm>
            <a:off x="1192874" y="1228826"/>
            <a:ext cx="4488872" cy="5367611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2419004" y="6223931"/>
            <a:ext cx="3451138" cy="369332"/>
          </a:xfrm>
          <a:prstGeom prst="rect">
            <a:avLst/>
          </a:prstGeom>
          <a:solidFill>
            <a:srgbClr val="CC00CC"/>
          </a:solidFill>
        </p:spPr>
        <p:txBody>
          <a:bodyPr wrap="none" rtlCol="0">
            <a:spAutoFit/>
          </a:bodyPr>
          <a:lstStyle/>
          <a:p>
            <a:r>
              <a:rPr lang="es-MX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Municipio: 1    Localidad: </a:t>
            </a:r>
            <a:r>
              <a:rPr lang="es-MX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Tepames</a:t>
            </a:r>
            <a:endParaRPr lang="es-MX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76110" y="1228826"/>
            <a:ext cx="3933028" cy="5364437"/>
          </a:xfrm>
          <a:prstGeom prst="rect">
            <a:avLst/>
          </a:prstGeom>
        </p:spPr>
      </p:pic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4B96F-FC9F-481A-8809-866966ACFBB3}" type="slidenum">
              <a:rPr lang="es-MX" smtClean="0"/>
              <a:pPr/>
              <a:t>4</a:t>
            </a:fld>
            <a:endParaRPr lang="es-MX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173" y="65471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5579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7572895" y="5669279"/>
            <a:ext cx="3459451" cy="369332"/>
          </a:xfrm>
          <a:prstGeom prst="rect">
            <a:avLst/>
          </a:prstGeom>
          <a:solidFill>
            <a:srgbClr val="CC00CC"/>
          </a:solidFill>
        </p:spPr>
        <p:txBody>
          <a:bodyPr wrap="square" rtlCol="0">
            <a:spAutoFit/>
          </a:bodyPr>
          <a:lstStyle/>
          <a:p>
            <a:r>
              <a:rPr lang="es-MX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Municipio: 1    Localidad: </a:t>
            </a:r>
            <a:r>
              <a:rPr lang="es-MX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Tepames</a:t>
            </a:r>
            <a:endParaRPr lang="es-MX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00899" y="1205345"/>
            <a:ext cx="4422503" cy="5445123"/>
          </a:xfrm>
          <a:prstGeom prst="rect">
            <a:avLst/>
          </a:prstGeom>
        </p:spPr>
      </p:pic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4B96F-FC9F-481A-8809-866966ACFBB3}" type="slidenum">
              <a:rPr lang="es-MX" smtClean="0"/>
              <a:pPr/>
              <a:t>5</a:t>
            </a:fld>
            <a:endParaRPr lang="es-MX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173" y="65471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3307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9173" y="808850"/>
            <a:ext cx="10997738" cy="5962836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27445" y="3790268"/>
            <a:ext cx="1811363" cy="184759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173" y="65471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5496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1566" y="1092012"/>
            <a:ext cx="2759052" cy="1711634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3593" y="3104610"/>
            <a:ext cx="2867025" cy="1438275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88699" y="4843849"/>
            <a:ext cx="1752600" cy="16002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266" y="1191773"/>
            <a:ext cx="7343775" cy="533400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9173" y="65471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4997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4771" y="1036520"/>
            <a:ext cx="9875520" cy="5684956"/>
          </a:xfrm>
          <a:prstGeom prst="rect">
            <a:avLst/>
          </a:prstGeom>
        </p:spPr>
      </p:pic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133EA-B62C-4B84-83A4-9C7CAE196875}" type="slidenum">
              <a:rPr lang="es-MX" smtClean="0"/>
              <a:pPr/>
              <a:t>8</a:t>
            </a:fld>
            <a:endParaRPr lang="es-MX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173" y="65471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48077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15</Words>
  <Application>Microsoft Office PowerPoint</Application>
  <PresentationFormat>Panorámica</PresentationFormat>
  <Paragraphs>5</Paragraphs>
  <Slides>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JIMENEZ HERRERA LIDIA BEATRIZ</dc:creator>
  <cp:lastModifiedBy>JIMENEZ HERRERA LIDIA BEATRIZ</cp:lastModifiedBy>
  <cp:revision>8</cp:revision>
  <dcterms:created xsi:type="dcterms:W3CDTF">2019-08-16T22:49:40Z</dcterms:created>
  <dcterms:modified xsi:type="dcterms:W3CDTF">2019-09-09T21:42:47Z</dcterms:modified>
</cp:coreProperties>
</file>