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21256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560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482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5200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9069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2487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567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311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638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9933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70814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362BD-B307-484A-85E8-1C97E5F74B93}" type="datetimeFigureOut">
              <a:rPr lang="es-MX" smtClean="0"/>
              <a:t>09/09/2019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E7173-F76C-4E88-B1FE-761EC2ACCF2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280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847" y="1036519"/>
            <a:ext cx="6582140" cy="563028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25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51" y="1301705"/>
            <a:ext cx="9678980" cy="530733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51" y="1301705"/>
            <a:ext cx="2876204" cy="224953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8530648" y="3955371"/>
            <a:ext cx="2525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HAY DOS LOCALIDADES</a:t>
            </a:r>
          </a:p>
          <a:p>
            <a:r>
              <a:rPr lang="es-MX" dirty="0" smtClean="0"/>
              <a:t>LA PRIMERA ES KILOMETRO 39  Y </a:t>
            </a:r>
          </a:p>
          <a:p>
            <a:r>
              <a:rPr lang="es-MX" dirty="0" smtClean="0"/>
              <a:t>KILOMETRO  40</a:t>
            </a:r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527" y="113629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25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8018" y="1364224"/>
            <a:ext cx="6784709" cy="530644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7" y="113629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/>
          <a:srcRect l="17611" t="11445"/>
          <a:stretch/>
        </p:blipFill>
        <p:spPr>
          <a:xfrm>
            <a:off x="1030779" y="1143787"/>
            <a:ext cx="8778239" cy="571421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7" y="113629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0708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3702" y="1270578"/>
            <a:ext cx="8859983" cy="5354666"/>
          </a:xfrm>
          <a:prstGeom prst="rect">
            <a:avLst/>
          </a:prstGeom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33EA-B62C-4B84-83A4-9C7CAE196875}" type="slidenum">
              <a:rPr lang="es-MX" smtClean="0"/>
              <a:pPr/>
              <a:t>13</a:t>
            </a:fld>
            <a:endParaRPr lang="es-MX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7" y="113629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21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9173" y="65471"/>
            <a:ext cx="11407775" cy="6280466"/>
            <a:chOff x="319173" y="65471"/>
            <a:chExt cx="11407775" cy="6280466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 rotWithShape="1">
            <a:blip r:embed="rId2"/>
            <a:srcRect l="15794" t="14973" r="8254" b="7707"/>
            <a:stretch/>
          </p:blipFill>
          <p:spPr>
            <a:xfrm>
              <a:off x="1296785" y="1179250"/>
              <a:ext cx="9022845" cy="5166687"/>
            </a:xfrm>
            <a:prstGeom prst="rect">
              <a:avLst/>
            </a:prstGeom>
          </p:spPr>
        </p:pic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3"/>
            <a:srcRect l="2778" t="63510" r="84523" b="12504"/>
            <a:stretch/>
          </p:blipFill>
          <p:spPr>
            <a:xfrm>
              <a:off x="1296785" y="4089861"/>
              <a:ext cx="1897808" cy="2016421"/>
            </a:xfrm>
            <a:prstGeom prst="rect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173" y="65471"/>
              <a:ext cx="11407775" cy="971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430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490" y="1076377"/>
            <a:ext cx="11323824" cy="551457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936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96" y="1147736"/>
            <a:ext cx="11668298" cy="563608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96" y="104550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86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906" y="1058639"/>
            <a:ext cx="9961487" cy="564141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057506" y="6234546"/>
            <a:ext cx="3666901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8    Localidad: Manzanillo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47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032" y="1036796"/>
            <a:ext cx="9869708" cy="563105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17" y="0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42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32" y="971420"/>
            <a:ext cx="10306397" cy="566262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6650182" y="5973769"/>
            <a:ext cx="3666901" cy="369332"/>
          </a:xfrm>
          <a:prstGeom prst="rect">
            <a:avLst/>
          </a:prstGeom>
          <a:solidFill>
            <a:srgbClr val="CC00CC"/>
          </a:solidFill>
        </p:spPr>
        <p:txBody>
          <a:bodyPr wrap="none" rtlCol="0">
            <a:spAutoFit/>
          </a:bodyPr>
          <a:lstStyle/>
          <a:p>
            <a:r>
              <a:rPr lang="es-MX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Municipio: 8    Localidad: Manzanillo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73" y="65471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255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73"/>
            <a:ext cx="12176160" cy="661444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49891" y="2931786"/>
            <a:ext cx="2226269" cy="2289695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1434273" y="1004228"/>
            <a:ext cx="439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INE</a:t>
            </a:r>
            <a:endParaRPr lang="es-MX" sz="1400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11355982" y="3256509"/>
            <a:ext cx="598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INEGI</a:t>
            </a:r>
            <a:endParaRPr lang="es-MX" sz="1400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5734227"/>
            <a:ext cx="9972000" cy="471759"/>
          </a:xfrm>
          <a:prstGeom prst="rect">
            <a:avLst/>
          </a:prstGeom>
        </p:spPr>
      </p:pic>
      <p:sp>
        <p:nvSpPr>
          <p:cNvPr id="11" name="CuadroTexto 5"/>
          <p:cNvSpPr txBox="1"/>
          <p:nvPr/>
        </p:nvSpPr>
        <p:spPr>
          <a:xfrm>
            <a:off x="9364437" y="4809967"/>
            <a:ext cx="2827564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/>
              <a:t>1. Gran parte de las manzanas están desfasadas y sin coincidencia de </a:t>
            </a:r>
            <a:r>
              <a:rPr lang="es-MX" sz="1600" b="1" dirty="0"/>
              <a:t>f</a:t>
            </a:r>
            <a:r>
              <a:rPr lang="es-MX" sz="1600" b="1" dirty="0" smtClean="0"/>
              <a:t>ormas</a:t>
            </a:r>
            <a:endParaRPr lang="es-MX" sz="16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338667" y="4572000"/>
            <a:ext cx="194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08 CHIHUAHUA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8116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2536" y="980902"/>
            <a:ext cx="8257223" cy="5361389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566949" y="6364612"/>
            <a:ext cx="7406639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Son dos localidades de INE </a:t>
            </a:r>
            <a:r>
              <a:rPr lang="es-MX" dirty="0" err="1" smtClean="0"/>
              <a:t>Santoña</a:t>
            </a:r>
            <a:r>
              <a:rPr lang="es-MX" dirty="0" smtClean="0"/>
              <a:t> y La Flor y una de INEGI </a:t>
            </a: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57811" y="4854633"/>
            <a:ext cx="1607848" cy="115547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73016" y="1871477"/>
            <a:ext cx="1564957" cy="1170982"/>
          </a:xfrm>
          <a:prstGeom prst="rect">
            <a:avLst/>
          </a:prstGeom>
        </p:spPr>
      </p:pic>
      <p:cxnSp>
        <p:nvCxnSpPr>
          <p:cNvPr id="9" name="Conector recto de flecha 8"/>
          <p:cNvCxnSpPr/>
          <p:nvPr/>
        </p:nvCxnSpPr>
        <p:spPr>
          <a:xfrm>
            <a:off x="5270269" y="2651761"/>
            <a:ext cx="748146" cy="831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>
            <a:off x="4380807" y="4854634"/>
            <a:ext cx="465513" cy="64839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47659" y="3774933"/>
            <a:ext cx="1562100" cy="155257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527" y="113629"/>
            <a:ext cx="11407775" cy="9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7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55</Words>
  <Application>Microsoft Office PowerPoint</Application>
  <PresentationFormat>Panorámica</PresentationFormat>
  <Paragraphs>11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TORRES PEREZ MIGUEL</dc:creator>
  <cp:lastModifiedBy>JIMENEZ HERRERA LIDIA BEATRIZ</cp:lastModifiedBy>
  <cp:revision>9</cp:revision>
  <dcterms:created xsi:type="dcterms:W3CDTF">2019-08-16T21:14:57Z</dcterms:created>
  <dcterms:modified xsi:type="dcterms:W3CDTF">2019-09-09T21:55:49Z</dcterms:modified>
</cp:coreProperties>
</file>