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5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2192000" cy="6858000"/>
  <p:notesSz cx="6858000" cy="9144000"/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00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14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smtClean="0"/>
              <a:t>Haga clic para editar el estilo de subtítulo del patrón</a:t>
            </a:r>
            <a:endParaRPr lang="es-MX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E5D2A-D4ED-4CBD-BBC7-8483EBAFEFC6}" type="datetimeFigureOut">
              <a:rPr lang="es-MX" smtClean="0"/>
              <a:t>09/09/2019</a:t>
            </a:fld>
            <a:endParaRPr lang="es-MX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F9F765-01F3-495E-97F4-996D642757FC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4817662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E5D2A-D4ED-4CBD-BBC7-8483EBAFEFC6}" type="datetimeFigureOut">
              <a:rPr lang="es-MX" smtClean="0"/>
              <a:t>09/09/2019</a:t>
            </a:fld>
            <a:endParaRPr lang="es-MX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F9F765-01F3-495E-97F4-996D642757FC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5570364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E5D2A-D4ED-4CBD-BBC7-8483EBAFEFC6}" type="datetimeFigureOut">
              <a:rPr lang="es-MX" smtClean="0"/>
              <a:t>09/09/2019</a:t>
            </a:fld>
            <a:endParaRPr lang="es-MX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F9F765-01F3-495E-97F4-996D642757FC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6920307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E5D2A-D4ED-4CBD-BBC7-8483EBAFEFC6}" type="datetimeFigureOut">
              <a:rPr lang="es-MX" smtClean="0"/>
              <a:t>09/09/2019</a:t>
            </a:fld>
            <a:endParaRPr lang="es-MX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F9F765-01F3-495E-97F4-996D642757FC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5268881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E5D2A-D4ED-4CBD-BBC7-8483EBAFEFC6}" type="datetimeFigureOut">
              <a:rPr lang="es-MX" smtClean="0"/>
              <a:t>09/09/2019</a:t>
            </a:fld>
            <a:endParaRPr lang="es-MX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F9F765-01F3-495E-97F4-996D642757FC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7280725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E5D2A-D4ED-4CBD-BBC7-8483EBAFEFC6}" type="datetimeFigureOut">
              <a:rPr lang="es-MX" smtClean="0"/>
              <a:t>09/09/2019</a:t>
            </a:fld>
            <a:endParaRPr lang="es-MX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F9F765-01F3-495E-97F4-996D642757FC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8188977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E5D2A-D4ED-4CBD-BBC7-8483EBAFEFC6}" type="datetimeFigureOut">
              <a:rPr lang="es-MX" smtClean="0"/>
              <a:t>09/09/2019</a:t>
            </a:fld>
            <a:endParaRPr lang="es-MX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F9F765-01F3-495E-97F4-996D642757FC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4709043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E5D2A-D4ED-4CBD-BBC7-8483EBAFEFC6}" type="datetimeFigureOut">
              <a:rPr lang="es-MX" smtClean="0"/>
              <a:t>09/09/2019</a:t>
            </a:fld>
            <a:endParaRPr lang="es-MX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F9F765-01F3-495E-97F4-996D642757FC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2462508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E5D2A-D4ED-4CBD-BBC7-8483EBAFEFC6}" type="datetimeFigureOut">
              <a:rPr lang="es-MX" smtClean="0"/>
              <a:t>09/09/2019</a:t>
            </a:fld>
            <a:endParaRPr lang="es-MX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F9F765-01F3-495E-97F4-996D642757FC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6741010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E5D2A-D4ED-4CBD-BBC7-8483EBAFEFC6}" type="datetimeFigureOut">
              <a:rPr lang="es-MX" smtClean="0"/>
              <a:t>09/09/2019</a:t>
            </a:fld>
            <a:endParaRPr lang="es-MX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F9F765-01F3-495E-97F4-996D642757FC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8007861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MX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E5D2A-D4ED-4CBD-BBC7-8483EBAFEFC6}" type="datetimeFigureOut">
              <a:rPr lang="es-MX" smtClean="0"/>
              <a:t>09/09/2019</a:t>
            </a:fld>
            <a:endParaRPr lang="es-MX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F9F765-01F3-495E-97F4-996D642757FC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6213386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0E5D2A-D4ED-4CBD-BBC7-8483EBAFEFC6}" type="datetimeFigureOut">
              <a:rPr lang="es-MX" smtClean="0"/>
              <a:t>09/09/2019</a:t>
            </a:fld>
            <a:endParaRPr lang="es-MX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MX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F9F765-01F3-495E-97F4-996D642757FC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6478643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MX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o 1"/>
          <p:cNvGrpSpPr/>
          <p:nvPr/>
        </p:nvGrpSpPr>
        <p:grpSpPr>
          <a:xfrm>
            <a:off x="319173" y="65471"/>
            <a:ext cx="11407775" cy="6613088"/>
            <a:chOff x="319173" y="65471"/>
            <a:chExt cx="11407775" cy="6613088"/>
          </a:xfrm>
        </p:grpSpPr>
        <p:pic>
          <p:nvPicPr>
            <p:cNvPr id="3" name="Imagen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219498" y="1125169"/>
              <a:ext cx="6492240" cy="5553390"/>
            </a:xfrm>
            <a:prstGeom prst="rect">
              <a:avLst/>
            </a:prstGeom>
          </p:spPr>
        </p:pic>
        <p:pic>
          <p:nvPicPr>
            <p:cNvPr id="4" name="Imagen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19173" y="65471"/>
              <a:ext cx="11407775" cy="97104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9923952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upo 6"/>
          <p:cNvGrpSpPr/>
          <p:nvPr/>
        </p:nvGrpSpPr>
        <p:grpSpPr>
          <a:xfrm>
            <a:off x="319173" y="65471"/>
            <a:ext cx="11407775" cy="6661661"/>
            <a:chOff x="319173" y="65471"/>
            <a:chExt cx="11407775" cy="6661661"/>
          </a:xfrm>
        </p:grpSpPr>
        <p:pic>
          <p:nvPicPr>
            <p:cNvPr id="4" name="Imagen 3"/>
            <p:cNvPicPr>
              <a:picLocks noChangeAspect="1"/>
            </p:cNvPicPr>
            <p:nvPr/>
          </p:nvPicPr>
          <p:blipFill rotWithShape="1">
            <a:blip r:embed="rId2"/>
            <a:srcRect l="15539" t="14957" r="1035" b="6680"/>
            <a:stretch/>
          </p:blipFill>
          <p:spPr>
            <a:xfrm>
              <a:off x="366106" y="916535"/>
              <a:ext cx="10997392" cy="5810597"/>
            </a:xfrm>
            <a:prstGeom prst="rect">
              <a:avLst/>
            </a:prstGeom>
          </p:spPr>
        </p:pic>
        <p:pic>
          <p:nvPicPr>
            <p:cNvPr id="5" name="Imagen 4"/>
            <p:cNvPicPr>
              <a:picLocks noChangeAspect="1"/>
            </p:cNvPicPr>
            <p:nvPr/>
          </p:nvPicPr>
          <p:blipFill rotWithShape="1">
            <a:blip r:embed="rId3"/>
            <a:srcRect l="2778" t="63510" r="84523" b="12504"/>
            <a:stretch/>
          </p:blipFill>
          <p:spPr>
            <a:xfrm>
              <a:off x="524048" y="4657053"/>
              <a:ext cx="1836767" cy="1951565"/>
            </a:xfrm>
            <a:prstGeom prst="rect">
              <a:avLst/>
            </a:prstGeom>
          </p:spPr>
        </p:pic>
        <p:pic>
          <p:nvPicPr>
            <p:cNvPr id="6" name="Imagen 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19173" y="65471"/>
              <a:ext cx="11407775" cy="97104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9310456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upo 3"/>
          <p:cNvGrpSpPr/>
          <p:nvPr/>
        </p:nvGrpSpPr>
        <p:grpSpPr>
          <a:xfrm>
            <a:off x="266007" y="65471"/>
            <a:ext cx="11460941" cy="6590913"/>
            <a:chOff x="266007" y="65471"/>
            <a:chExt cx="11460941" cy="6590913"/>
          </a:xfrm>
        </p:grpSpPr>
        <p:pic>
          <p:nvPicPr>
            <p:cNvPr id="3" name="Imagen 2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66007" y="748373"/>
              <a:ext cx="11055927" cy="5908011"/>
            </a:xfrm>
            <a:prstGeom prst="rect">
              <a:avLst/>
            </a:prstGeom>
          </p:spPr>
        </p:pic>
        <p:pic>
          <p:nvPicPr>
            <p:cNvPr id="6" name="Imagen 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19173" y="65471"/>
              <a:ext cx="11407775" cy="97104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345551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/>
          <p:cNvPicPr>
            <a:picLocks noChangeAspect="1"/>
          </p:cNvPicPr>
          <p:nvPr/>
        </p:nvPicPr>
        <p:blipFill rotWithShape="1">
          <a:blip r:embed="rId2"/>
          <a:srcRect t="1239" b="1436"/>
          <a:stretch/>
        </p:blipFill>
        <p:spPr>
          <a:xfrm>
            <a:off x="725975" y="1287296"/>
            <a:ext cx="5141424" cy="5211382"/>
          </a:xfrm>
          <a:prstGeom prst="rect">
            <a:avLst/>
          </a:prstGeom>
        </p:spPr>
      </p:pic>
      <p:pic>
        <p:nvPicPr>
          <p:cNvPr id="9" name="Imagen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81821" y="1268326"/>
            <a:ext cx="5057557" cy="5230352"/>
          </a:xfrm>
          <a:prstGeom prst="rect">
            <a:avLst/>
          </a:prstGeom>
        </p:spPr>
      </p:pic>
      <p:sp>
        <p:nvSpPr>
          <p:cNvPr id="6" name="CuadroTexto 5"/>
          <p:cNvSpPr txBox="1"/>
          <p:nvPr/>
        </p:nvSpPr>
        <p:spPr>
          <a:xfrm>
            <a:off x="4397433" y="6171684"/>
            <a:ext cx="3560077" cy="369332"/>
          </a:xfrm>
          <a:prstGeom prst="rect">
            <a:avLst/>
          </a:prstGeom>
          <a:solidFill>
            <a:srgbClr val="CC00CC"/>
          </a:solidFill>
        </p:spPr>
        <p:txBody>
          <a:bodyPr wrap="none" rtlCol="0">
            <a:spAutoFit/>
          </a:bodyPr>
          <a:lstStyle/>
          <a:p>
            <a:r>
              <a:rPr lang="es-MX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Municipio: 8    Localidad: La Central</a:t>
            </a:r>
            <a:endParaRPr lang="es-MX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" name="Imagen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9173" y="65471"/>
            <a:ext cx="11407775" cy="971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5427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D4B96F-FC9F-481A-8809-866966ACFBB3}" type="slidenum">
              <a:rPr lang="es-MX" smtClean="0"/>
              <a:pPr/>
              <a:t>5</a:t>
            </a:fld>
            <a:endParaRPr lang="es-MX"/>
          </a:p>
        </p:txBody>
      </p:sp>
      <p:sp>
        <p:nvSpPr>
          <p:cNvPr id="5" name="CuadroTexto 4"/>
          <p:cNvSpPr txBox="1"/>
          <p:nvPr/>
        </p:nvSpPr>
        <p:spPr>
          <a:xfrm>
            <a:off x="7793723" y="5988559"/>
            <a:ext cx="3560077" cy="369332"/>
          </a:xfrm>
          <a:prstGeom prst="rect">
            <a:avLst/>
          </a:prstGeom>
          <a:solidFill>
            <a:srgbClr val="CC00CC"/>
          </a:solidFill>
        </p:spPr>
        <p:txBody>
          <a:bodyPr wrap="none" rtlCol="0">
            <a:spAutoFit/>
          </a:bodyPr>
          <a:lstStyle/>
          <a:p>
            <a:r>
              <a:rPr lang="es-MX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Municipio: 8    Localidad: La Central</a:t>
            </a:r>
            <a:endParaRPr lang="es-MX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28584" y="1172093"/>
            <a:ext cx="5227042" cy="5416378"/>
          </a:xfrm>
          <a:prstGeom prst="rect">
            <a:avLst/>
          </a:prstGeom>
        </p:spPr>
      </p:pic>
      <p:pic>
        <p:nvPicPr>
          <p:cNvPr id="9" name="Imagen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4482" y="201045"/>
            <a:ext cx="11407775" cy="971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168786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5389" y="845099"/>
            <a:ext cx="10723418" cy="5819688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268939" y="3501204"/>
            <a:ext cx="2038747" cy="2061980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73579" y="6256753"/>
            <a:ext cx="9992146" cy="473484"/>
          </a:xfrm>
          <a:prstGeom prst="rect">
            <a:avLst/>
          </a:prstGeom>
        </p:spPr>
      </p:pic>
      <p:sp>
        <p:nvSpPr>
          <p:cNvPr id="4" name="CuadroTexto 3"/>
          <p:cNvSpPr txBox="1"/>
          <p:nvPr/>
        </p:nvSpPr>
        <p:spPr>
          <a:xfrm>
            <a:off x="340659" y="4500282"/>
            <a:ext cx="17750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08 </a:t>
            </a:r>
            <a:r>
              <a:rPr lang="es-MX" dirty="0" smtClean="0"/>
              <a:t>CHIHUHUA</a:t>
            </a:r>
            <a:endParaRPr lang="es-MX" dirty="0"/>
          </a:p>
        </p:txBody>
      </p:sp>
      <p:pic>
        <p:nvPicPr>
          <p:cNvPr id="9" name="Imagen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9173" y="65471"/>
            <a:ext cx="11407775" cy="971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850054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180380" y="1254659"/>
            <a:ext cx="2419350" cy="1876425"/>
          </a:xfrm>
          <a:prstGeom prst="rect">
            <a:avLst/>
          </a:prstGeom>
        </p:spPr>
      </p:pic>
      <p:pic>
        <p:nvPicPr>
          <p:cNvPr id="4" name="Imagen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258221" y="3327796"/>
            <a:ext cx="1990725" cy="1314450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560510" y="4838959"/>
            <a:ext cx="1609725" cy="1552575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273320" y="1144126"/>
            <a:ext cx="5185669" cy="5519367"/>
          </a:xfrm>
          <a:prstGeom prst="rect">
            <a:avLst/>
          </a:prstGeom>
        </p:spPr>
      </p:pic>
      <p:pic>
        <p:nvPicPr>
          <p:cNvPr id="8" name="Imagen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19173" y="65471"/>
            <a:ext cx="11407775" cy="971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906176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648787" y="837673"/>
            <a:ext cx="5226260" cy="5912160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7861" y="1294873"/>
            <a:ext cx="2333625" cy="1981200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12824" y="3863820"/>
            <a:ext cx="2343150" cy="1428750"/>
          </a:xfrm>
          <a:prstGeom prst="rect">
            <a:avLst/>
          </a:prstGeom>
        </p:spPr>
      </p:pic>
      <p:pic>
        <p:nvPicPr>
          <p:cNvPr id="8" name="Imagen 7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567860" y="4548016"/>
            <a:ext cx="1562100" cy="1552575"/>
          </a:xfrm>
          <a:prstGeom prst="rect">
            <a:avLst/>
          </a:prstGeom>
        </p:spPr>
      </p:pic>
      <p:pic>
        <p:nvPicPr>
          <p:cNvPr id="9" name="Imagen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19173" y="65471"/>
            <a:ext cx="11407775" cy="971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57645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73083" y="1097281"/>
            <a:ext cx="9933709" cy="5702530"/>
          </a:xfrm>
          <a:prstGeom prst="rect">
            <a:avLst/>
          </a:prstGeom>
        </p:spPr>
      </p:pic>
      <p:pic>
        <p:nvPicPr>
          <p:cNvPr id="9" name="Imagen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9173" y="65471"/>
            <a:ext cx="11407775" cy="971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962306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17</Words>
  <Application>Microsoft Office PowerPoint</Application>
  <PresentationFormat>Panorámica</PresentationFormat>
  <Paragraphs>4</Paragraphs>
  <Slides>9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9</vt:i4>
      </vt:variant>
    </vt:vector>
  </HeadingPairs>
  <TitlesOfParts>
    <vt:vector size="13" baseType="lpstr">
      <vt:lpstr>Arial</vt:lpstr>
      <vt:lpstr>Calibri</vt:lpstr>
      <vt:lpstr>Calibri Light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JIMENEZ HERRERA LIDIA BEATRIZ</dc:creator>
  <cp:lastModifiedBy>JIMENEZ HERRERA LIDIA BEATRIZ</cp:lastModifiedBy>
  <cp:revision>11</cp:revision>
  <dcterms:created xsi:type="dcterms:W3CDTF">2019-08-16T23:00:55Z</dcterms:created>
  <dcterms:modified xsi:type="dcterms:W3CDTF">2019-09-09T21:47:53Z</dcterms:modified>
</cp:coreProperties>
</file>