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007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1334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52205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5624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3204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1700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11469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183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186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57335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1580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64E81-55EE-4B28-B950-4169846796FE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1F43B-D15E-4A72-BA17-AB9FA6D2F9C6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606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625" y="1036519"/>
            <a:ext cx="6454782" cy="5521349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96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940" y="1074413"/>
            <a:ext cx="6840453" cy="5392888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7763990" y="1451163"/>
            <a:ext cx="2897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Ampliación de la localidad del gráfico anterior</a:t>
            </a:r>
            <a:endParaRPr lang="es-MX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532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923" y="1091089"/>
            <a:ext cx="5612511" cy="523487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380221" y="6380530"/>
            <a:ext cx="1396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INEGI</a:t>
            </a:r>
            <a:endParaRPr lang="es-MX" sz="28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1687" y="1187262"/>
            <a:ext cx="6220560" cy="502088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498696" y="6358886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INE </a:t>
            </a:r>
            <a:endParaRPr lang="es-MX" sz="32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466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4648" y="1227399"/>
            <a:ext cx="9767453" cy="5128951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33EA-B62C-4B84-83A4-9C7CAE196875}" type="slidenum">
              <a:rPr lang="es-MX" smtClean="0"/>
              <a:pPr/>
              <a:t>12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04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16191" t="14974" r="6031" b="6437"/>
          <a:stretch/>
        </p:blipFill>
        <p:spPr>
          <a:xfrm>
            <a:off x="819199" y="1084967"/>
            <a:ext cx="9629899" cy="547332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778" t="63510" r="84523" b="12504"/>
          <a:stretch/>
        </p:blipFill>
        <p:spPr>
          <a:xfrm>
            <a:off x="819199" y="4090859"/>
            <a:ext cx="2322286" cy="246742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88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3494" y="1022732"/>
            <a:ext cx="10316056" cy="566901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977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/>
          <a:srcRect l="5647" r="4806"/>
          <a:stretch/>
        </p:blipFill>
        <p:spPr>
          <a:xfrm>
            <a:off x="6267796" y="1365225"/>
            <a:ext cx="4985772" cy="523124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/>
          <a:srcRect b="2479"/>
          <a:stretch/>
        </p:blipFill>
        <p:spPr>
          <a:xfrm>
            <a:off x="777287" y="1365225"/>
            <a:ext cx="5011705" cy="5231249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322263" y="6289643"/>
            <a:ext cx="3891065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1    Localidad: Las </a:t>
            </a:r>
            <a:r>
              <a:rPr lang="es-MX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Guasimas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B96F-FC9F-481A-8809-866966ACFBB3}" type="slidenum">
              <a:rPr lang="es-MX" smtClean="0"/>
              <a:pPr/>
              <a:t>4</a:t>
            </a:fld>
            <a:endParaRPr lang="es-MX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96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7963593" y="5710843"/>
            <a:ext cx="3891065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1    Localidad: Las </a:t>
            </a:r>
            <a:r>
              <a:rPr lang="es-MX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Guasimas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6494" y="951167"/>
            <a:ext cx="5777346" cy="5770308"/>
          </a:xfrm>
          <a:prstGeom prst="rect">
            <a:avLst/>
          </a:prstGeom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4B96F-FC9F-481A-8809-866966ACFBB3}" type="slidenum">
              <a:rPr lang="es-MX" smtClean="0"/>
              <a:pPr/>
              <a:t>5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26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354" y="746725"/>
            <a:ext cx="10806545" cy="585917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65119" y="3570979"/>
            <a:ext cx="2208780" cy="22402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964341"/>
            <a:ext cx="9975011" cy="48843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83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137" y="640369"/>
            <a:ext cx="10640291" cy="577457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87635" y="3527656"/>
            <a:ext cx="2034793" cy="207537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5389" y="6168919"/>
            <a:ext cx="9987360" cy="58621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81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1565" y="1037821"/>
            <a:ext cx="2118934" cy="142560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3098" y="2697857"/>
            <a:ext cx="2057401" cy="120606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30748" y="4356824"/>
            <a:ext cx="1562100" cy="15525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4889" y="947038"/>
            <a:ext cx="5705992" cy="580685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10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3204" y="954185"/>
            <a:ext cx="9156302" cy="55743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956" y="1500303"/>
            <a:ext cx="3850104" cy="3496523"/>
          </a:xfrm>
          <a:prstGeom prst="rect">
            <a:avLst/>
          </a:prstGeom>
          <a:effectLst>
            <a:outerShdw blurRad="50800" dist="50800" dir="5400000" sx="70000" sy="70000" algn="ctr" rotWithShape="0">
              <a:srgbClr val="000000">
                <a:alpha val="13000"/>
              </a:srgb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163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</Words>
  <Application>Microsoft Office PowerPoint</Application>
  <PresentationFormat>Panorámica</PresentationFormat>
  <Paragraphs>8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JIMENEZ HERRERA LIDIA BEATRIZ</dc:creator>
  <cp:lastModifiedBy>JIMENEZ HERRERA LIDIA BEATRIZ</cp:lastModifiedBy>
  <cp:revision>11</cp:revision>
  <dcterms:created xsi:type="dcterms:W3CDTF">2019-08-16T21:56:31Z</dcterms:created>
  <dcterms:modified xsi:type="dcterms:W3CDTF">2019-09-09T21:39:34Z</dcterms:modified>
</cp:coreProperties>
</file>