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BF7B-733D-4E90-A0EC-71189BE11FA0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EBB7-69B1-43D2-9447-EBC215E670C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60192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BF7B-733D-4E90-A0EC-71189BE11FA0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EBB7-69B1-43D2-9447-EBC215E670C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74862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BF7B-733D-4E90-A0EC-71189BE11FA0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EBB7-69B1-43D2-9447-EBC215E670C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07801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BF7B-733D-4E90-A0EC-71189BE11FA0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EBB7-69B1-43D2-9447-EBC215E670C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22434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BF7B-733D-4E90-A0EC-71189BE11FA0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EBB7-69B1-43D2-9447-EBC215E670C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3161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BF7B-733D-4E90-A0EC-71189BE11FA0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EBB7-69B1-43D2-9447-EBC215E670C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61338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BF7B-733D-4E90-A0EC-71189BE11FA0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EBB7-69B1-43D2-9447-EBC215E670C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09959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BF7B-733D-4E90-A0EC-71189BE11FA0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EBB7-69B1-43D2-9447-EBC215E670C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25086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BF7B-733D-4E90-A0EC-71189BE11FA0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EBB7-69B1-43D2-9447-EBC215E670C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10554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BF7B-733D-4E90-A0EC-71189BE11FA0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EBB7-69B1-43D2-9447-EBC215E670C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90252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2BF7B-733D-4E90-A0EC-71189BE11FA0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4EBB7-69B1-43D2-9447-EBC215E670C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27005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2BF7B-733D-4E90-A0EC-71189BE11FA0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4EBB7-69B1-43D2-9447-EBC215E670C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81781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7170" y="955964"/>
            <a:ext cx="6571476" cy="562116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58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6191" t="15538" r="4603" b="7284"/>
          <a:stretch/>
        </p:blipFill>
        <p:spPr>
          <a:xfrm>
            <a:off x="1122218" y="1036519"/>
            <a:ext cx="9892145" cy="542184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2778" t="63510" r="84523" b="12504"/>
          <a:stretch/>
        </p:blipFill>
        <p:spPr>
          <a:xfrm>
            <a:off x="9198509" y="4529021"/>
            <a:ext cx="1815854" cy="192934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684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139" y="986641"/>
            <a:ext cx="10725841" cy="582148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858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1755" y="1065957"/>
            <a:ext cx="4032339" cy="554266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94935" y="1065957"/>
            <a:ext cx="4187958" cy="554196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746568" y="6169580"/>
            <a:ext cx="2970942" cy="369332"/>
          </a:xfrm>
          <a:prstGeom prst="rect">
            <a:avLst/>
          </a:prstGeom>
          <a:solidFill>
            <a:srgbClr val="CC00CC"/>
          </a:solidFill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Municipio: 3    Localidad: Jala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82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497" y="779439"/>
            <a:ext cx="10915997" cy="5924202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54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3455" y="1021073"/>
            <a:ext cx="5301279" cy="550356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72263" y="1071037"/>
            <a:ext cx="5523251" cy="545360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02171" y="5181221"/>
            <a:ext cx="1903401" cy="125735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29476" y="5325608"/>
            <a:ext cx="1725102" cy="1112969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55787" y="1071037"/>
            <a:ext cx="1172235" cy="116508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725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8723" y="1138526"/>
            <a:ext cx="9027620" cy="5400386"/>
          </a:xfrm>
          <a:prstGeom prst="rect">
            <a:avLst/>
          </a:prstGeom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33EA-B62C-4B84-83A4-9C7CAE196875}" type="slidenum">
              <a:rPr lang="es-MX" smtClean="0"/>
              <a:pPr/>
              <a:t>7</a:t>
            </a:fld>
            <a:endParaRPr lang="es-MX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00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</Words>
  <Application>Microsoft Office PowerPoint</Application>
  <PresentationFormat>Panorámica</PresentationFormat>
  <Paragraphs>2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JIMENEZ HERRERA LIDIA BEATRIZ</dc:creator>
  <cp:lastModifiedBy>JIMENEZ HERRERA LIDIA BEATRIZ</cp:lastModifiedBy>
  <cp:revision>7</cp:revision>
  <dcterms:created xsi:type="dcterms:W3CDTF">2019-08-19T14:02:51Z</dcterms:created>
  <dcterms:modified xsi:type="dcterms:W3CDTF">2019-09-09T21:51:25Z</dcterms:modified>
</cp:coreProperties>
</file>