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63" r:id="rId3"/>
    <p:sldId id="261" r:id="rId4"/>
    <p:sldId id="262" r:id="rId5"/>
    <p:sldId id="264" r:id="rId6"/>
    <p:sldId id="265" r:id="rId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7" userDrawn="1">
          <p15:clr>
            <a:srgbClr val="A4A3A4"/>
          </p15:clr>
        </p15:guide>
        <p15:guide id="2" pos="41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087"/>
    <a:srgbClr val="BB2376"/>
    <a:srgbClr val="B02170"/>
    <a:srgbClr val="BC2F82"/>
    <a:srgbClr val="CA71A4"/>
    <a:srgbClr val="AA1C66"/>
    <a:srgbClr val="A61C67"/>
    <a:srgbClr val="B92271"/>
    <a:srgbClr val="B7216B"/>
    <a:srgbClr val="C826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>
        <p:guide orient="horz" pos="1117"/>
        <p:guide pos="41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avier.sanchezt\Downloads\Hoja%20de%20c&#225;lculo%20sin%20t&#237;tul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er.sanchezt\Downloads\Hoja%20de%20c&#225;lculo%20sin%20t&#237;tulo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vier.sanchezt\Downloads\Hoja%20de%20c&#225;lculo%20sin%20t&#237;tul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1"/>
        <c:ser>
          <c:idx val="0"/>
          <c:order val="0"/>
          <c:tx>
            <c:strRef>
              <c:f>'[Hoja de cálculo sin título.xlsx]Hoja 1'!$B$1</c:f>
              <c:strCache>
                <c:ptCount val="1"/>
                <c:pt idx="0">
                  <c:v>Información</c:v>
                </c:pt>
              </c:strCache>
            </c:strRef>
          </c:tx>
          <c:marker>
            <c:symbol val="circle"/>
            <c:size val="7"/>
            <c:spPr>
              <a:solidFill>
                <a:schemeClr val="accent1"/>
              </a:solidFill>
              <a:ln cmpd="sng">
                <a:solidFill>
                  <a:schemeClr val="accent1"/>
                </a:solidFill>
              </a:ln>
            </c:spPr>
          </c:marker>
          <c:cat>
            <c:numRef>
              <c:f>'[Hoja de cálculo sin título.xlsx]Hoja 1'!$A$2:$A$15</c:f>
              <c:numCache>
                <c:formatCode>m/d/yyyy</c:formatCode>
                <c:ptCount val="14"/>
                <c:pt idx="0">
                  <c:v>43282</c:v>
                </c:pt>
                <c:pt idx="1">
                  <c:v>43313</c:v>
                </c:pt>
                <c:pt idx="2">
                  <c:v>43344</c:v>
                </c:pt>
                <c:pt idx="3">
                  <c:v>43374</c:v>
                </c:pt>
                <c:pt idx="4">
                  <c:v>43405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'[Hoja de cálculo sin título.xlsx]Hoja 1'!$B$2:$B$15</c:f>
              <c:numCache>
                <c:formatCode>General</c:formatCode>
                <c:ptCount val="14"/>
                <c:pt idx="0">
                  <c:v>126</c:v>
                </c:pt>
                <c:pt idx="1">
                  <c:v>57</c:v>
                </c:pt>
                <c:pt idx="2">
                  <c:v>89</c:v>
                </c:pt>
                <c:pt idx="3">
                  <c:v>39</c:v>
                </c:pt>
                <c:pt idx="4">
                  <c:v>25</c:v>
                </c:pt>
                <c:pt idx="5">
                  <c:v>28</c:v>
                </c:pt>
                <c:pt idx="6">
                  <c:v>33</c:v>
                </c:pt>
                <c:pt idx="7">
                  <c:v>45</c:v>
                </c:pt>
                <c:pt idx="8">
                  <c:v>29</c:v>
                </c:pt>
                <c:pt idx="9">
                  <c:v>328</c:v>
                </c:pt>
                <c:pt idx="10">
                  <c:v>170</c:v>
                </c:pt>
                <c:pt idx="11">
                  <c:v>139</c:v>
                </c:pt>
                <c:pt idx="12">
                  <c:v>184</c:v>
                </c:pt>
                <c:pt idx="13">
                  <c:v>119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D0-4919-8041-88F20F936713}"/>
            </c:ext>
          </c:extLst>
        </c:ser>
        <c:ser>
          <c:idx val="1"/>
          <c:order val="1"/>
          <c:tx>
            <c:strRef>
              <c:f>'[Hoja de cálculo sin título.xlsx]Hoja 1'!$C$1</c:f>
              <c:strCache>
                <c:ptCount val="1"/>
                <c:pt idx="0">
                  <c:v>Imagen</c:v>
                </c:pt>
              </c:strCache>
            </c:strRef>
          </c:tx>
          <c:marker>
            <c:symbol val="circle"/>
            <c:size val="7"/>
            <c:spPr>
              <a:solidFill>
                <a:schemeClr val="accent2"/>
              </a:solidFill>
              <a:ln cmpd="sng">
                <a:solidFill>
                  <a:schemeClr val="accent2"/>
                </a:solidFill>
              </a:ln>
            </c:spPr>
          </c:marker>
          <c:cat>
            <c:numRef>
              <c:f>'[Hoja de cálculo sin título.xlsx]Hoja 1'!$A$2:$A$15</c:f>
              <c:numCache>
                <c:formatCode>m/d/yyyy</c:formatCode>
                <c:ptCount val="14"/>
                <c:pt idx="0">
                  <c:v>43282</c:v>
                </c:pt>
                <c:pt idx="1">
                  <c:v>43313</c:v>
                </c:pt>
                <c:pt idx="2">
                  <c:v>43344</c:v>
                </c:pt>
                <c:pt idx="3">
                  <c:v>43374</c:v>
                </c:pt>
                <c:pt idx="4">
                  <c:v>43405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'[Hoja de cálculo sin título.xlsx]Hoja 1'!$C$2:$C$15</c:f>
              <c:numCache>
                <c:formatCode>General</c:formatCode>
                <c:ptCount val="14"/>
                <c:pt idx="0">
                  <c:v>56</c:v>
                </c:pt>
                <c:pt idx="1">
                  <c:v>72</c:v>
                </c:pt>
                <c:pt idx="2">
                  <c:v>71</c:v>
                </c:pt>
                <c:pt idx="3">
                  <c:v>28</c:v>
                </c:pt>
                <c:pt idx="4">
                  <c:v>20</c:v>
                </c:pt>
                <c:pt idx="5">
                  <c:v>8</c:v>
                </c:pt>
                <c:pt idx="6">
                  <c:v>33</c:v>
                </c:pt>
                <c:pt idx="7">
                  <c:v>61</c:v>
                </c:pt>
                <c:pt idx="8">
                  <c:v>46</c:v>
                </c:pt>
                <c:pt idx="9">
                  <c:v>31</c:v>
                </c:pt>
                <c:pt idx="10">
                  <c:v>18</c:v>
                </c:pt>
                <c:pt idx="11">
                  <c:v>24</c:v>
                </c:pt>
                <c:pt idx="12">
                  <c:v>25</c:v>
                </c:pt>
                <c:pt idx="1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D0-4919-8041-88F20F936713}"/>
            </c:ext>
          </c:extLst>
        </c:ser>
        <c:ser>
          <c:idx val="2"/>
          <c:order val="2"/>
          <c:tx>
            <c:strRef>
              <c:f>'[Hoja de cálculo sin título.xlsx]Hoja 1'!$D$1</c:f>
              <c:strCache>
                <c:ptCount val="1"/>
                <c:pt idx="0">
                  <c:v>Trato</c:v>
                </c:pt>
              </c:strCache>
            </c:strRef>
          </c:tx>
          <c:marker>
            <c:symbol val="circle"/>
            <c:size val="7"/>
            <c:spPr>
              <a:solidFill>
                <a:schemeClr val="accent3"/>
              </a:solidFill>
              <a:ln cmpd="sng">
                <a:solidFill>
                  <a:schemeClr val="accent3"/>
                </a:solidFill>
              </a:ln>
            </c:spPr>
          </c:marker>
          <c:cat>
            <c:numRef>
              <c:f>'[Hoja de cálculo sin título.xlsx]Hoja 1'!$A$2:$A$15</c:f>
              <c:numCache>
                <c:formatCode>m/d/yyyy</c:formatCode>
                <c:ptCount val="14"/>
                <c:pt idx="0">
                  <c:v>43282</c:v>
                </c:pt>
                <c:pt idx="1">
                  <c:v>43313</c:v>
                </c:pt>
                <c:pt idx="2">
                  <c:v>43344</c:v>
                </c:pt>
                <c:pt idx="3">
                  <c:v>43374</c:v>
                </c:pt>
                <c:pt idx="4">
                  <c:v>43405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'[Hoja de cálculo sin título.xlsx]Hoja 1'!$D$2:$D$15</c:f>
              <c:numCache>
                <c:formatCode>General</c:formatCode>
                <c:ptCount val="14"/>
                <c:pt idx="0">
                  <c:v>62</c:v>
                </c:pt>
                <c:pt idx="1">
                  <c:v>54</c:v>
                </c:pt>
                <c:pt idx="2">
                  <c:v>85</c:v>
                </c:pt>
                <c:pt idx="3">
                  <c:v>20</c:v>
                </c:pt>
                <c:pt idx="4">
                  <c:v>9</c:v>
                </c:pt>
                <c:pt idx="5">
                  <c:v>15</c:v>
                </c:pt>
                <c:pt idx="6">
                  <c:v>18</c:v>
                </c:pt>
                <c:pt idx="7">
                  <c:v>25</c:v>
                </c:pt>
                <c:pt idx="8">
                  <c:v>26</c:v>
                </c:pt>
                <c:pt idx="9">
                  <c:v>36</c:v>
                </c:pt>
                <c:pt idx="10">
                  <c:v>43</c:v>
                </c:pt>
                <c:pt idx="11">
                  <c:v>18</c:v>
                </c:pt>
                <c:pt idx="12">
                  <c:v>28</c:v>
                </c:pt>
                <c:pt idx="13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D0-4919-8041-88F20F936713}"/>
            </c:ext>
          </c:extLst>
        </c:ser>
        <c:ser>
          <c:idx val="3"/>
          <c:order val="3"/>
          <c:tx>
            <c:strRef>
              <c:f>'[Hoja de cálculo sin título.xlsx]Hoja 1'!$E$1</c:f>
              <c:strCache>
                <c:ptCount val="1"/>
                <c:pt idx="0">
                  <c:v>Tiempo</c:v>
                </c:pt>
              </c:strCache>
            </c:strRef>
          </c:tx>
          <c:marker>
            <c:symbol val="circle"/>
            <c:size val="7"/>
            <c:spPr>
              <a:solidFill>
                <a:schemeClr val="accent4"/>
              </a:solidFill>
              <a:ln cmpd="sng">
                <a:solidFill>
                  <a:schemeClr val="accent4"/>
                </a:solidFill>
              </a:ln>
            </c:spPr>
          </c:marker>
          <c:cat>
            <c:numRef>
              <c:f>'[Hoja de cálculo sin título.xlsx]Hoja 1'!$A$2:$A$15</c:f>
              <c:numCache>
                <c:formatCode>m/d/yyyy</c:formatCode>
                <c:ptCount val="14"/>
                <c:pt idx="0">
                  <c:v>43282</c:v>
                </c:pt>
                <c:pt idx="1">
                  <c:v>43313</c:v>
                </c:pt>
                <c:pt idx="2">
                  <c:v>43344</c:v>
                </c:pt>
                <c:pt idx="3">
                  <c:v>43374</c:v>
                </c:pt>
                <c:pt idx="4">
                  <c:v>43405</c:v>
                </c:pt>
                <c:pt idx="5">
                  <c:v>43435</c:v>
                </c:pt>
                <c:pt idx="6">
                  <c:v>43466</c:v>
                </c:pt>
                <c:pt idx="7">
                  <c:v>43497</c:v>
                </c:pt>
                <c:pt idx="8">
                  <c:v>43525</c:v>
                </c:pt>
                <c:pt idx="9">
                  <c:v>43556</c:v>
                </c:pt>
                <c:pt idx="10">
                  <c:v>43586</c:v>
                </c:pt>
                <c:pt idx="11">
                  <c:v>43617</c:v>
                </c:pt>
                <c:pt idx="12">
                  <c:v>43647</c:v>
                </c:pt>
                <c:pt idx="13">
                  <c:v>43678</c:v>
                </c:pt>
              </c:numCache>
            </c:numRef>
          </c:cat>
          <c:val>
            <c:numRef>
              <c:f>'[Hoja de cálculo sin título.xlsx]Hoja 1'!$E$2:$E$15</c:f>
              <c:numCache>
                <c:formatCode>General</c:formatCode>
                <c:ptCount val="14"/>
                <c:pt idx="0">
                  <c:v>409</c:v>
                </c:pt>
                <c:pt idx="1">
                  <c:v>373</c:v>
                </c:pt>
                <c:pt idx="2">
                  <c:v>297</c:v>
                </c:pt>
                <c:pt idx="3">
                  <c:v>171</c:v>
                </c:pt>
                <c:pt idx="4">
                  <c:v>111</c:v>
                </c:pt>
                <c:pt idx="5">
                  <c:v>154</c:v>
                </c:pt>
                <c:pt idx="6">
                  <c:v>483</c:v>
                </c:pt>
                <c:pt idx="7">
                  <c:v>643</c:v>
                </c:pt>
                <c:pt idx="8">
                  <c:v>450</c:v>
                </c:pt>
                <c:pt idx="9">
                  <c:v>58</c:v>
                </c:pt>
                <c:pt idx="10">
                  <c:v>49</c:v>
                </c:pt>
                <c:pt idx="11">
                  <c:v>59</c:v>
                </c:pt>
                <c:pt idx="12">
                  <c:v>42</c:v>
                </c:pt>
                <c:pt idx="13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D0-4919-8041-88F20F936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65384733"/>
        <c:axId val="1617460185"/>
      </c:lineChart>
      <c:dateAx>
        <c:axId val="865384733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r>
                  <a:rPr lang="es-MX"/>
                  <a:t>Mes</a:t>
                </a:r>
              </a:p>
            </c:rich>
          </c:tx>
          <c:overlay val="0"/>
        </c:title>
        <c:numFmt formatCode="m/d/yyyy" sourceLinked="1"/>
        <c:majorTickMark val="cross"/>
        <c:minorTickMark val="cross"/>
        <c:tickLblPos val="nextTo"/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es-MX"/>
          </a:p>
        </c:txPr>
        <c:crossAx val="1617460185"/>
        <c:crosses val="autoZero"/>
        <c:auto val="1"/>
        <c:lblOffset val="100"/>
        <c:baseTimeUnit val="months"/>
      </c:dateAx>
      <c:valAx>
        <c:axId val="1617460185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minorGridlines>
          <c:spPr>
            <a:ln>
              <a:noFill/>
            </a:ln>
          </c:spPr>
        </c:min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es-MX"/>
              </a:p>
            </c:rich>
          </c:tx>
          <c:overlay val="0"/>
        </c:title>
        <c:numFmt formatCode="General" sourceLinked="1"/>
        <c:majorTickMark val="cross"/>
        <c:minorTickMark val="cross"/>
        <c:tickLblPos val="nextTo"/>
        <c:spPr>
          <a:ln w="47625">
            <a:noFill/>
          </a:ln>
        </c:spPr>
        <c:txPr>
          <a:bodyPr/>
          <a:lstStyle/>
          <a:p>
            <a:pPr lvl="0">
              <a:defRPr b="0">
                <a:solidFill>
                  <a:srgbClr val="000000"/>
                </a:solidFill>
                <a:latin typeface="+mn-lt"/>
              </a:defRPr>
            </a:pPr>
            <a:endParaRPr lang="es-MX"/>
          </a:p>
        </c:txPr>
        <c:crossAx val="865384733"/>
        <c:crosses val="autoZero"/>
        <c:crossBetween val="between"/>
      </c:valAx>
    </c:plotArea>
    <c:legend>
      <c:legendPos val="b"/>
      <c:overlay val="0"/>
      <c:txPr>
        <a:bodyPr/>
        <a:lstStyle/>
        <a:p>
          <a:pPr lvl="0">
            <a:defRPr b="0">
              <a:solidFill>
                <a:srgbClr val="1A1A1A"/>
              </a:solidFill>
              <a:latin typeface="+mn-lt"/>
            </a:defRPr>
          </a:pPr>
          <a:endParaRPr lang="es-MX"/>
        </a:p>
      </c:txPr>
    </c:legend>
    <c:plotVisOnly val="1"/>
    <c:dispBlanksAs val="zero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0B-4136-8C4F-538312FC969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30B-4136-8C4F-538312FC969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30B-4136-8C4F-538312FC969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30B-4136-8C4F-538312FC969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30B-4136-8C4F-538312FC969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30B-4136-8C4F-538312FC9696}"/>
              </c:ext>
            </c:extLst>
          </c:dPt>
          <c:dLbls>
            <c:numFmt formatCode="0.00%" sourceLinked="0"/>
            <c:spPr>
              <a:solidFill>
                <a:srgbClr val="FFFFFF">
                  <a:alpha val="71000"/>
                </a:srgb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'[Hoja de cálculo sin título.xlsx]Hoja1'!$A$2:$A$6</c:f>
              <c:strCache>
                <c:ptCount val="5"/>
                <c:pt idx="0">
                  <c:v>Nada</c:v>
                </c:pt>
                <c:pt idx="1">
                  <c:v>Información</c:v>
                </c:pt>
                <c:pt idx="2">
                  <c:v>Imagen</c:v>
                </c:pt>
                <c:pt idx="3">
                  <c:v>Trato</c:v>
                </c:pt>
                <c:pt idx="4">
                  <c:v>Tiempo</c:v>
                </c:pt>
              </c:strCache>
            </c:strRef>
          </c:cat>
          <c:val>
            <c:numRef>
              <c:f>'[Hoja de cálculo sin título.xlsx]Hoja1'!$B$2:$B$6</c:f>
              <c:numCache>
                <c:formatCode>General</c:formatCode>
                <c:ptCount val="5"/>
                <c:pt idx="0">
                  <c:v>66297</c:v>
                </c:pt>
                <c:pt idx="1">
                  <c:v>1412</c:v>
                </c:pt>
                <c:pt idx="2">
                  <c:v>502</c:v>
                </c:pt>
                <c:pt idx="3">
                  <c:v>452</c:v>
                </c:pt>
                <c:pt idx="4">
                  <c:v>3342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30B-4136-8C4F-538312FC969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4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3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F3-4E60-ACD8-32C1F279E24C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F3-4E60-ACD8-32C1F279E24C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F3-4E60-ACD8-32C1F279E24C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F3-4E60-ACD8-32C1F279E24C}"/>
              </c:ext>
            </c:extLst>
          </c:dPt>
          <c:dPt>
            <c:idx val="4"/>
            <c:bubble3D val="0"/>
            <c:spPr>
              <a:solidFill>
                <a:schemeClr val="accent1">
                  <a:tint val="54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F3-4E60-ACD8-32C1F279E24C}"/>
              </c:ext>
            </c:extLst>
          </c:dPt>
          <c:dPt>
            <c:idx val="5"/>
            <c:bubble3D val="0"/>
            <c:spPr>
              <a:solidFill>
                <a:schemeClr val="accent1">
                  <a:tint val="3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F3-4E60-ACD8-32C1F279E24C}"/>
              </c:ext>
            </c:extLst>
          </c:dPt>
          <c:dLbls>
            <c:numFmt formatCode="0.00%" sourceLinked="0"/>
            <c:spPr>
              <a:solidFill>
                <a:schemeClr val="tx1">
                  <a:alpha val="46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'[Hoja de cálculo sin título.xlsx]Hoja2'!$A$2:$A$6</c:f>
              <c:strCache>
                <c:ptCount val="5"/>
                <c:pt idx="0">
                  <c:v>Nada</c:v>
                </c:pt>
                <c:pt idx="1">
                  <c:v>Información</c:v>
                </c:pt>
                <c:pt idx="2">
                  <c:v>Imagen</c:v>
                </c:pt>
                <c:pt idx="3">
                  <c:v>Trato</c:v>
                </c:pt>
                <c:pt idx="4">
                  <c:v>Tiempo</c:v>
                </c:pt>
              </c:strCache>
            </c:strRef>
          </c:cat>
          <c:val>
            <c:numRef>
              <c:f>'[Hoja de cálculo sin título.xlsx]Hoja2'!$B$2:$B$6</c:f>
              <c:numCache>
                <c:formatCode>General</c:formatCode>
                <c:ptCount val="5"/>
                <c:pt idx="0">
                  <c:v>32975</c:v>
                </c:pt>
                <c:pt idx="1">
                  <c:v>940</c:v>
                </c:pt>
                <c:pt idx="2">
                  <c:v>104</c:v>
                </c:pt>
                <c:pt idx="3">
                  <c:v>138</c:v>
                </c:pt>
                <c:pt idx="4">
                  <c:v>246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CF3-4E60-ACD8-32C1F279E24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gapWidth val="100"/>
        <c:splitType val="pos"/>
        <c:splitPos val="4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4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0D7F46-344A-413D-A7F6-5EA70ED98816}" type="datetimeFigureOut">
              <a:rPr lang="es-MX" smtClean="0"/>
              <a:t>27/09/2019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00332-46EC-4494-8BFF-BD34194DEFC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8645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gi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rgbClr val="7A30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2" y="6062847"/>
            <a:ext cx="2253974" cy="70307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 userDrawn="1">
            <p:ph type="ctrTitle"/>
          </p:nvPr>
        </p:nvSpPr>
        <p:spPr>
          <a:xfrm>
            <a:off x="346351" y="121855"/>
            <a:ext cx="9144000" cy="2387600"/>
          </a:xfrm>
        </p:spPr>
        <p:txBody>
          <a:bodyPr anchor="b"/>
          <a:lstStyle>
            <a:lvl1pPr algn="l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 userDrawn="1">
            <p:ph type="subTitle" idx="1"/>
          </p:nvPr>
        </p:nvSpPr>
        <p:spPr>
          <a:xfrm>
            <a:off x="346351" y="2624380"/>
            <a:ext cx="9144000" cy="1242769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editar el estilo de subtítulo del patrón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108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F93B0-8EBC-43B5-96FF-7524136B1B06}" type="datetime1">
              <a:rPr lang="es-MX" smtClean="0"/>
              <a:t>27/09/2019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317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D0037-5B5D-4AD6-9DE5-A11018DD775C}" type="datetime1">
              <a:rPr lang="es-MX" smtClean="0"/>
              <a:t>27/09/2019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453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2"/>
          <a:stretch/>
        </p:blipFill>
        <p:spPr>
          <a:xfrm>
            <a:off x="0" y="-10504"/>
            <a:ext cx="12192000" cy="16784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31" y="-3980"/>
            <a:ext cx="2549952" cy="1677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757257"/>
            <a:ext cx="10515600" cy="4351338"/>
          </a:xfrm>
        </p:spPr>
        <p:txBody>
          <a:bodyPr/>
          <a:lstStyle>
            <a:lvl1pPr marL="228600" indent="-228600">
              <a:buSzPct val="8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802F4-419A-4C57-BBFA-69CA6CE45193}" type="datetime1">
              <a:rPr lang="es-MX" smtClean="0"/>
              <a:t>27/09/2019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400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/>
          <p:cNvGrpSpPr/>
          <p:nvPr userDrawn="1"/>
        </p:nvGrpSpPr>
        <p:grpSpPr>
          <a:xfrm>
            <a:off x="0" y="0"/>
            <a:ext cx="12192000" cy="4229207"/>
            <a:chOff x="0" y="0"/>
            <a:chExt cx="12192000" cy="4229207"/>
          </a:xfrm>
        </p:grpSpPr>
        <p:pic>
          <p:nvPicPr>
            <p:cNvPr id="7" name="Imagen 6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181207"/>
              <a:ext cx="12192000" cy="3048000"/>
            </a:xfrm>
            <a:prstGeom prst="rect">
              <a:avLst/>
            </a:prstGeom>
          </p:spPr>
        </p:pic>
        <p:sp>
          <p:nvSpPr>
            <p:cNvPr id="8" name="Rectángulo 7"/>
            <p:cNvSpPr/>
            <p:nvPr userDrawn="1"/>
          </p:nvSpPr>
          <p:spPr>
            <a:xfrm>
              <a:off x="0" y="0"/>
              <a:ext cx="12192000" cy="1232452"/>
            </a:xfrm>
            <a:prstGeom prst="rect">
              <a:avLst/>
            </a:prstGeom>
            <a:solidFill>
              <a:srgbClr val="7A30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 dirty="0"/>
            </a:p>
          </p:txBody>
        </p:sp>
        <p:pic>
          <p:nvPicPr>
            <p:cNvPr id="9" name="Imagen 8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6861" y="331574"/>
              <a:ext cx="2076450" cy="647700"/>
            </a:xfrm>
            <a:prstGeom prst="rect">
              <a:avLst/>
            </a:prstGeom>
          </p:spPr>
        </p:pic>
        <p:pic>
          <p:nvPicPr>
            <p:cNvPr id="10" name="Imagen 9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9650" y="2160481"/>
              <a:ext cx="2549952" cy="1677600"/>
            </a:xfrm>
            <a:prstGeom prst="rect">
              <a:avLst/>
            </a:prstGeom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3108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382665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2"/>
          <a:stretch/>
        </p:blipFill>
        <p:spPr>
          <a:xfrm>
            <a:off x="0" y="-10504"/>
            <a:ext cx="12192000" cy="16784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31" y="-3980"/>
            <a:ext cx="2549952" cy="1677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F264591-D2AF-4B13-AC91-597A15920C2E}" type="datetime1">
              <a:rPr lang="es-MX" smtClean="0"/>
              <a:pPr/>
              <a:t>27/09/2019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0575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32"/>
          <a:stretch/>
        </p:blipFill>
        <p:spPr>
          <a:xfrm>
            <a:off x="0" y="-10504"/>
            <a:ext cx="12192000" cy="16784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231" y="-3980"/>
            <a:ext cx="2549952" cy="16776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2038"/>
            <a:ext cx="10515600" cy="1325563"/>
          </a:xfrm>
        </p:spPr>
        <p:txBody>
          <a:bodyPr/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lvl="0"/>
            <a:r>
              <a:rPr lang="es-ES" dirty="0" smtClean="0"/>
              <a:t>Editar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MX" dirty="0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8F447BE-FEDF-455E-BA2C-DEA4EEA6FD86}" type="datetime1">
              <a:rPr lang="es-MX" smtClean="0"/>
              <a:pPr/>
              <a:t>27/09/2019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903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FEA5-6C40-4BFF-BCF3-F167412D7A1A}" type="datetime1">
              <a:rPr lang="es-MX" smtClean="0"/>
              <a:t>27/09/2019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67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83A06-B945-4203-8308-09EA0A3A9A8F}" type="datetime1">
              <a:rPr lang="es-MX" smtClean="0"/>
              <a:t>27/09/2019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8018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0BF4-1240-432E-A471-8E60404A21C1}" type="datetime1">
              <a:rPr lang="es-MX" smtClean="0"/>
              <a:t>27/09/2019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6611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C4DC9-64F4-4084-B2FC-5A82B422580A}" type="datetime1">
              <a:rPr lang="es-MX" smtClean="0"/>
              <a:t>27/09/2019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5368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1850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88AB1-1A0A-41E8-914D-F71C09339508}" type="datetime1">
              <a:rPr lang="es-MX" smtClean="0"/>
              <a:t>27/09/2019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0EA1D05D-0ED1-44DF-8925-CF706E7987FF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614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s-MX" dirty="0" smtClean="0"/>
              <a:t>Problemáticas detectadas en la Mesa de Atención</a:t>
            </a:r>
            <a:endParaRPr lang="es-MX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s-MX" sz="4000" dirty="0" smtClean="0"/>
              <a:t>Sistema de Gestión de la Calidad</a:t>
            </a:r>
          </a:p>
          <a:p>
            <a:r>
              <a:rPr lang="es-MX" b="0" dirty="0" smtClean="0">
                <a:latin typeface="Arial Rounded MT Bold" panose="020F0704030504030204" pitchFamily="34" charset="0"/>
              </a:rPr>
              <a:t>Tlaxcala</a:t>
            </a:r>
            <a:endParaRPr lang="es-MX" b="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67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Cambios en la encuesta</a:t>
            </a:r>
            <a:endParaRPr lang="es-MX" dirty="0"/>
          </a:p>
        </p:txBody>
      </p:sp>
      <p:sp>
        <p:nvSpPr>
          <p:cNvPr id="9" name="Marcador de texto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Marzo 2018</a:t>
            </a:r>
            <a:endParaRPr lang="es-MX" dirty="0"/>
          </a:p>
        </p:txBody>
      </p:sp>
      <p:pic>
        <p:nvPicPr>
          <p:cNvPr id="14" name="Marcador de contenido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6200000">
            <a:off x="1350812" y="1875995"/>
            <a:ext cx="3600000" cy="4983998"/>
          </a:xfrm>
          <a:prstGeom prst="rect">
            <a:avLst/>
          </a:prstGeom>
        </p:spPr>
      </p:pic>
      <p:sp>
        <p:nvSpPr>
          <p:cNvPr id="11" name="Marcador de texto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Abril 2019</a:t>
            </a:r>
            <a:endParaRPr lang="es-MX" dirty="0"/>
          </a:p>
        </p:txBody>
      </p:sp>
      <p:pic>
        <p:nvPicPr>
          <p:cNvPr id="13" name="Marcador de contenido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16200000">
            <a:off x="6934442" y="1806548"/>
            <a:ext cx="3600000" cy="5122894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1861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Oportunidades de mejora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Jul. 2018 – Mar. 2019</a:t>
            </a:r>
            <a:endParaRPr lang="es-MX" dirty="0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12370852"/>
              </p:ext>
            </p:extLst>
          </p:nvPr>
        </p:nvGraphicFramePr>
        <p:xfrm>
          <a:off x="839789" y="2505075"/>
          <a:ext cx="3636962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1">
                  <a:extLst>
                    <a:ext uri="{9D8B030D-6E8A-4147-A177-3AD203B41FA5}">
                      <a16:colId xmlns:a16="http://schemas.microsoft.com/office/drawing/2014/main" val="362096730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40933545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306920750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897141413"/>
                    </a:ext>
                  </a:extLst>
                </a:gridCol>
                <a:gridCol w="695326">
                  <a:extLst>
                    <a:ext uri="{9D8B030D-6E8A-4147-A177-3AD203B41FA5}">
                      <a16:colId xmlns:a16="http://schemas.microsoft.com/office/drawing/2014/main" val="401402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Mes</a:t>
                      </a:r>
                      <a:endParaRPr lang="es-MX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Información</a:t>
                      </a:r>
                      <a:endParaRPr lang="es-MX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Imagen</a:t>
                      </a:r>
                      <a:endParaRPr lang="es-MX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Trato</a:t>
                      </a:r>
                      <a:endParaRPr lang="es-MX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Tiempo</a:t>
                      </a:r>
                      <a:endParaRPr lang="es-MX" sz="12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9824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jul-18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574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ago-18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174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sep-18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591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oct-18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8153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nov-18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64324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dic-18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7762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ene-19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953566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feb-19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39105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mar-19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12061501"/>
                  </a:ext>
                </a:extLst>
              </a:tr>
            </a:tbl>
          </a:graphicData>
        </a:graphic>
      </p:graphicFrame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Abr. 2019 – Ago. 2019</a:t>
            </a:r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3</a:t>
            </a:fld>
            <a:endParaRPr lang="es-MX"/>
          </a:p>
        </p:txBody>
      </p:sp>
      <p:graphicFrame>
        <p:nvGraphicFramePr>
          <p:cNvPr id="9" name="Marcador de contenido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5631867"/>
              </p:ext>
            </p:extLst>
          </p:nvPr>
        </p:nvGraphicFramePr>
        <p:xfrm>
          <a:off x="6945313" y="2505075"/>
          <a:ext cx="363696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411">
                  <a:extLst>
                    <a:ext uri="{9D8B030D-6E8A-4147-A177-3AD203B41FA5}">
                      <a16:colId xmlns:a16="http://schemas.microsoft.com/office/drawing/2014/main" val="362096730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4093354500"/>
                    </a:ext>
                  </a:extLst>
                </a:gridCol>
                <a:gridCol w="676275">
                  <a:extLst>
                    <a:ext uri="{9D8B030D-6E8A-4147-A177-3AD203B41FA5}">
                      <a16:colId xmlns:a16="http://schemas.microsoft.com/office/drawing/2014/main" val="3069207509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897141413"/>
                    </a:ext>
                  </a:extLst>
                </a:gridCol>
                <a:gridCol w="695326">
                  <a:extLst>
                    <a:ext uri="{9D8B030D-6E8A-4147-A177-3AD203B41FA5}">
                      <a16:colId xmlns:a16="http://schemas.microsoft.com/office/drawing/2014/main" val="40140219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Mes</a:t>
                      </a:r>
                      <a:endParaRPr lang="es-MX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Información</a:t>
                      </a:r>
                      <a:endParaRPr lang="es-MX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Imagen</a:t>
                      </a:r>
                      <a:endParaRPr lang="es-MX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Trato</a:t>
                      </a:r>
                      <a:endParaRPr lang="es-MX" sz="1200" dirty="0"/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s-MX" sz="1200" dirty="0" smtClean="0"/>
                        <a:t>Tiempo</a:t>
                      </a:r>
                      <a:endParaRPr lang="es-MX" sz="1200" dirty="0"/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29824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s-MX" sz="1100" dirty="0">
                          <a:solidFill>
                            <a:srgbClr val="000000"/>
                          </a:solidFill>
                          <a:effectLst/>
                        </a:rPr>
                        <a:t>01/04/2019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42357447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</a:rPr>
                        <a:t>01/05/2019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0417439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</a:rPr>
                        <a:t>01/06/2019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346591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</a:rPr>
                        <a:t>01/07/2019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781539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 fontAlgn="b"/>
                      <a:r>
                        <a:rPr lang="es-MX" sz="1100">
                          <a:solidFill>
                            <a:srgbClr val="000000"/>
                          </a:solidFill>
                          <a:effectLst/>
                        </a:rPr>
                        <a:t>01/08/2019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28575" marR="28575" marT="19050" marB="1905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1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28575" marR="28575" marT="19050" marB="19050" anchor="b"/>
                </a:tc>
                <a:extLst>
                  <a:ext uri="{0D108BD9-81ED-4DB2-BD59-A6C34878D82A}">
                    <a16:rowId xmlns:a16="http://schemas.microsoft.com/office/drawing/2014/main" val="2664324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342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ítulo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Oportunidades de mejora</a:t>
            </a:r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pPr/>
              <a:t>4</a:t>
            </a:fld>
            <a:endParaRPr lang="es-MX"/>
          </a:p>
        </p:txBody>
      </p:sp>
      <p:graphicFrame>
        <p:nvGraphicFramePr>
          <p:cNvPr id="26" name="Chart 1" title="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9340885"/>
              </p:ext>
            </p:extLst>
          </p:nvPr>
        </p:nvGraphicFramePr>
        <p:xfrm>
          <a:off x="723899" y="1773238"/>
          <a:ext cx="10889836" cy="431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3647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Hilando fino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Global jun. 2018 – ago. 2019</a:t>
            </a:r>
            <a:endParaRPr lang="es-MX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MX" dirty="0" smtClean="0"/>
              <a:t>Actual abr. 2019 – ago. 2019</a:t>
            </a:r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5</a:t>
            </a:fld>
            <a:endParaRPr lang="es-MX"/>
          </a:p>
        </p:txBody>
      </p:sp>
      <p:graphicFrame>
        <p:nvGraphicFramePr>
          <p:cNvPr id="8" name="Marcador de contenido 7"/>
          <p:cNvGraphicFramePr>
            <a:graphicFrameLocks noGrp="1"/>
          </p:cNvGraphicFramePr>
          <p:nvPr>
            <p:ph sz="half" idx="2"/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Marcador de contenido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31612190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5278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En la auditoría 2019</a:t>
            </a:r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A1D05D-0ED1-44DF-8925-CF706E7987FF}" type="slidenum">
              <a:rPr lang="es-MX" smtClean="0"/>
              <a:t>6</a:t>
            </a:fld>
            <a:endParaRPr lang="es-MX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34771" r="5707" b="37820"/>
          <a:stretch/>
        </p:blipFill>
        <p:spPr>
          <a:xfrm>
            <a:off x="2060215" y="1198353"/>
            <a:ext cx="7560000" cy="3029002"/>
          </a:xfrm>
          <a:custGeom>
            <a:avLst/>
            <a:gdLst>
              <a:gd name="connsiteX0" fmla="*/ 3681247 w 5040000"/>
              <a:gd name="connsiteY0" fmla="*/ 1776542 h 2019327"/>
              <a:gd name="connsiteX1" fmla="*/ 3681381 w 5040000"/>
              <a:gd name="connsiteY1" fmla="*/ 1776609 h 2019327"/>
              <a:gd name="connsiteX2" fmla="*/ 3680471 w 5040000"/>
              <a:gd name="connsiteY2" fmla="*/ 1777356 h 2019327"/>
              <a:gd name="connsiteX3" fmla="*/ 3681247 w 5040000"/>
              <a:gd name="connsiteY3" fmla="*/ 1776542 h 2019327"/>
              <a:gd name="connsiteX4" fmla="*/ 1445411 w 5040000"/>
              <a:gd name="connsiteY4" fmla="*/ 219354 h 2019327"/>
              <a:gd name="connsiteX5" fmla="*/ 1444636 w 5040000"/>
              <a:gd name="connsiteY5" fmla="*/ 220168 h 2019327"/>
              <a:gd name="connsiteX6" fmla="*/ 1444502 w 5040000"/>
              <a:gd name="connsiteY6" fmla="*/ 220102 h 2019327"/>
              <a:gd name="connsiteX7" fmla="*/ 0 w 5040000"/>
              <a:gd name="connsiteY7" fmla="*/ 0 h 2019327"/>
              <a:gd name="connsiteX8" fmla="*/ 881 w 5040000"/>
              <a:gd name="connsiteY8" fmla="*/ 0 h 2019327"/>
              <a:gd name="connsiteX9" fmla="*/ 881 w 5040000"/>
              <a:gd name="connsiteY9" fmla="*/ 48269 h 2019327"/>
              <a:gd name="connsiteX10" fmla="*/ 881 w 5040000"/>
              <a:gd name="connsiteY10" fmla="*/ 108090 h 2019327"/>
              <a:gd name="connsiteX11" fmla="*/ 9427 w 5040000"/>
              <a:gd name="connsiteY11" fmla="*/ 133727 h 2019327"/>
              <a:gd name="connsiteX12" fmla="*/ 43610 w 5040000"/>
              <a:gd name="connsiteY12" fmla="*/ 142273 h 2019327"/>
              <a:gd name="connsiteX13" fmla="*/ 77793 w 5040000"/>
              <a:gd name="connsiteY13" fmla="*/ 202093 h 2019327"/>
              <a:gd name="connsiteX14" fmla="*/ 111976 w 5040000"/>
              <a:gd name="connsiteY14" fmla="*/ 219185 h 2019327"/>
              <a:gd name="connsiteX15" fmla="*/ 137613 w 5040000"/>
              <a:gd name="connsiteY15" fmla="*/ 236277 h 2019327"/>
              <a:gd name="connsiteX16" fmla="*/ 163251 w 5040000"/>
              <a:gd name="connsiteY16" fmla="*/ 244822 h 2019327"/>
              <a:gd name="connsiteX17" fmla="*/ 171797 w 5040000"/>
              <a:gd name="connsiteY17" fmla="*/ 270460 h 2019327"/>
              <a:gd name="connsiteX18" fmla="*/ 205980 w 5040000"/>
              <a:gd name="connsiteY18" fmla="*/ 236277 h 2019327"/>
              <a:gd name="connsiteX19" fmla="*/ 223071 w 5040000"/>
              <a:gd name="connsiteY19" fmla="*/ 210639 h 2019327"/>
              <a:gd name="connsiteX20" fmla="*/ 274346 w 5040000"/>
              <a:gd name="connsiteY20" fmla="*/ 193548 h 2019327"/>
              <a:gd name="connsiteX21" fmla="*/ 342713 w 5040000"/>
              <a:gd name="connsiteY21" fmla="*/ 202093 h 2019327"/>
              <a:gd name="connsiteX22" fmla="*/ 513628 w 5040000"/>
              <a:gd name="connsiteY22" fmla="*/ 210639 h 2019327"/>
              <a:gd name="connsiteX23" fmla="*/ 590541 w 5040000"/>
              <a:gd name="connsiteY23" fmla="*/ 185002 h 2019327"/>
              <a:gd name="connsiteX24" fmla="*/ 650361 w 5040000"/>
              <a:gd name="connsiteY24" fmla="*/ 176456 h 2019327"/>
              <a:gd name="connsiteX25" fmla="*/ 684544 w 5040000"/>
              <a:gd name="connsiteY25" fmla="*/ 210639 h 2019327"/>
              <a:gd name="connsiteX26" fmla="*/ 718727 w 5040000"/>
              <a:gd name="connsiteY26" fmla="*/ 236277 h 2019327"/>
              <a:gd name="connsiteX27" fmla="*/ 744365 w 5040000"/>
              <a:gd name="connsiteY27" fmla="*/ 219185 h 2019327"/>
              <a:gd name="connsiteX28" fmla="*/ 795640 w 5040000"/>
              <a:gd name="connsiteY28" fmla="*/ 185002 h 2019327"/>
              <a:gd name="connsiteX29" fmla="*/ 949464 w 5040000"/>
              <a:gd name="connsiteY29" fmla="*/ 167910 h 2019327"/>
              <a:gd name="connsiteX30" fmla="*/ 966556 w 5040000"/>
              <a:gd name="connsiteY30" fmla="*/ 193548 h 2019327"/>
              <a:gd name="connsiteX31" fmla="*/ 1043468 w 5040000"/>
              <a:gd name="connsiteY31" fmla="*/ 236277 h 2019327"/>
              <a:gd name="connsiteX32" fmla="*/ 1077651 w 5040000"/>
              <a:gd name="connsiteY32" fmla="*/ 244822 h 2019327"/>
              <a:gd name="connsiteX33" fmla="*/ 1103288 w 5040000"/>
              <a:gd name="connsiteY33" fmla="*/ 236277 h 2019327"/>
              <a:gd name="connsiteX34" fmla="*/ 1180200 w 5040000"/>
              <a:gd name="connsiteY34" fmla="*/ 167910 h 2019327"/>
              <a:gd name="connsiteX35" fmla="*/ 1205838 w 5040000"/>
              <a:gd name="connsiteY35" fmla="*/ 133727 h 2019327"/>
              <a:gd name="connsiteX36" fmla="*/ 1214384 w 5040000"/>
              <a:gd name="connsiteY36" fmla="*/ 159364 h 2019327"/>
              <a:gd name="connsiteX37" fmla="*/ 1248567 w 5040000"/>
              <a:gd name="connsiteY37" fmla="*/ 176456 h 2019327"/>
              <a:gd name="connsiteX38" fmla="*/ 1385299 w 5040000"/>
              <a:gd name="connsiteY38" fmla="*/ 185002 h 2019327"/>
              <a:gd name="connsiteX39" fmla="*/ 1410937 w 5040000"/>
              <a:gd name="connsiteY39" fmla="*/ 202093 h 2019327"/>
              <a:gd name="connsiteX40" fmla="*/ 1433817 w 5040000"/>
              <a:gd name="connsiteY40" fmla="*/ 214800 h 2019327"/>
              <a:gd name="connsiteX41" fmla="*/ 1444502 w 5040000"/>
              <a:gd name="connsiteY41" fmla="*/ 220102 h 2019327"/>
              <a:gd name="connsiteX42" fmla="*/ 1443904 w 5040000"/>
              <a:gd name="connsiteY42" fmla="*/ 220592 h 2019327"/>
              <a:gd name="connsiteX43" fmla="*/ 1470757 w 5040000"/>
              <a:gd name="connsiteY43" fmla="*/ 244822 h 2019327"/>
              <a:gd name="connsiteX44" fmla="*/ 1496395 w 5040000"/>
              <a:gd name="connsiteY44" fmla="*/ 261914 h 2019327"/>
              <a:gd name="connsiteX45" fmla="*/ 1539124 w 5040000"/>
              <a:gd name="connsiteY45" fmla="*/ 296097 h 2019327"/>
              <a:gd name="connsiteX46" fmla="*/ 1564761 w 5040000"/>
              <a:gd name="connsiteY46" fmla="*/ 287551 h 2019327"/>
              <a:gd name="connsiteX47" fmla="*/ 1590399 w 5040000"/>
              <a:gd name="connsiteY47" fmla="*/ 270460 h 2019327"/>
              <a:gd name="connsiteX48" fmla="*/ 1658765 w 5040000"/>
              <a:gd name="connsiteY48" fmla="*/ 253368 h 2019327"/>
              <a:gd name="connsiteX49" fmla="*/ 1692948 w 5040000"/>
              <a:gd name="connsiteY49" fmla="*/ 270460 h 2019327"/>
              <a:gd name="connsiteX50" fmla="*/ 1778406 w 5040000"/>
              <a:gd name="connsiteY50" fmla="*/ 287551 h 2019327"/>
              <a:gd name="connsiteX51" fmla="*/ 1786952 w 5040000"/>
              <a:gd name="connsiteY51" fmla="*/ 261914 h 2019327"/>
              <a:gd name="connsiteX52" fmla="*/ 1838227 w 5040000"/>
              <a:gd name="connsiteY52" fmla="*/ 202093 h 2019327"/>
              <a:gd name="connsiteX53" fmla="*/ 1863864 w 5040000"/>
              <a:gd name="connsiteY53" fmla="*/ 185002 h 2019327"/>
              <a:gd name="connsiteX54" fmla="*/ 1906593 w 5040000"/>
              <a:gd name="connsiteY54" fmla="*/ 176456 h 2019327"/>
              <a:gd name="connsiteX55" fmla="*/ 1983505 w 5040000"/>
              <a:gd name="connsiteY55" fmla="*/ 193548 h 2019327"/>
              <a:gd name="connsiteX56" fmla="*/ 2009142 w 5040000"/>
              <a:gd name="connsiteY56" fmla="*/ 244822 h 2019327"/>
              <a:gd name="connsiteX57" fmla="*/ 2034780 w 5040000"/>
              <a:gd name="connsiteY57" fmla="*/ 253368 h 2019327"/>
              <a:gd name="connsiteX58" fmla="*/ 2051871 w 5040000"/>
              <a:gd name="connsiteY58" fmla="*/ 202093 h 2019327"/>
              <a:gd name="connsiteX59" fmla="*/ 2086055 w 5040000"/>
              <a:gd name="connsiteY59" fmla="*/ 176456 h 2019327"/>
              <a:gd name="connsiteX60" fmla="*/ 2162967 w 5040000"/>
              <a:gd name="connsiteY60" fmla="*/ 185002 h 2019327"/>
              <a:gd name="connsiteX61" fmla="*/ 2256970 w 5040000"/>
              <a:gd name="connsiteY61" fmla="*/ 159364 h 2019327"/>
              <a:gd name="connsiteX62" fmla="*/ 2479161 w 5040000"/>
              <a:gd name="connsiteY62" fmla="*/ 150819 h 2019327"/>
              <a:gd name="connsiteX63" fmla="*/ 2547527 w 5040000"/>
              <a:gd name="connsiteY63" fmla="*/ 167910 h 2019327"/>
              <a:gd name="connsiteX64" fmla="*/ 2598802 w 5040000"/>
              <a:gd name="connsiteY64" fmla="*/ 185002 h 2019327"/>
              <a:gd name="connsiteX65" fmla="*/ 2650077 w 5040000"/>
              <a:gd name="connsiteY65" fmla="*/ 219185 h 2019327"/>
              <a:gd name="connsiteX66" fmla="*/ 2675714 w 5040000"/>
              <a:gd name="connsiteY66" fmla="*/ 227731 h 2019327"/>
              <a:gd name="connsiteX67" fmla="*/ 2726989 w 5040000"/>
              <a:gd name="connsiteY67" fmla="*/ 210639 h 2019327"/>
              <a:gd name="connsiteX68" fmla="*/ 2752627 w 5040000"/>
              <a:gd name="connsiteY68" fmla="*/ 193548 h 2019327"/>
              <a:gd name="connsiteX69" fmla="*/ 2855176 w 5040000"/>
              <a:gd name="connsiteY69" fmla="*/ 176456 h 2019327"/>
              <a:gd name="connsiteX70" fmla="*/ 2983363 w 5040000"/>
              <a:gd name="connsiteY70" fmla="*/ 185002 h 2019327"/>
              <a:gd name="connsiteX71" fmla="*/ 3282466 w 5040000"/>
              <a:gd name="connsiteY71" fmla="*/ 185002 h 2019327"/>
              <a:gd name="connsiteX72" fmla="*/ 3316649 w 5040000"/>
              <a:gd name="connsiteY72" fmla="*/ 167910 h 2019327"/>
              <a:gd name="connsiteX73" fmla="*/ 3359378 w 5040000"/>
              <a:gd name="connsiteY73" fmla="*/ 159364 h 2019327"/>
              <a:gd name="connsiteX74" fmla="*/ 3385015 w 5040000"/>
              <a:gd name="connsiteY74" fmla="*/ 150819 h 2019327"/>
              <a:gd name="connsiteX75" fmla="*/ 3496111 w 5040000"/>
              <a:gd name="connsiteY75" fmla="*/ 142273 h 2019327"/>
              <a:gd name="connsiteX76" fmla="*/ 3538840 w 5040000"/>
              <a:gd name="connsiteY76" fmla="*/ 159364 h 2019327"/>
              <a:gd name="connsiteX77" fmla="*/ 3615752 w 5040000"/>
              <a:gd name="connsiteY77" fmla="*/ 176456 h 2019327"/>
              <a:gd name="connsiteX78" fmla="*/ 3684118 w 5040000"/>
              <a:gd name="connsiteY78" fmla="*/ 193548 h 2019327"/>
              <a:gd name="connsiteX79" fmla="*/ 3709756 w 5040000"/>
              <a:gd name="connsiteY79" fmla="*/ 167910 h 2019327"/>
              <a:gd name="connsiteX80" fmla="*/ 3897763 w 5040000"/>
              <a:gd name="connsiteY80" fmla="*/ 159364 h 2019327"/>
              <a:gd name="connsiteX81" fmla="*/ 3957584 w 5040000"/>
              <a:gd name="connsiteY81" fmla="*/ 176456 h 2019327"/>
              <a:gd name="connsiteX82" fmla="*/ 3991767 w 5040000"/>
              <a:gd name="connsiteY82" fmla="*/ 167910 h 2019327"/>
              <a:gd name="connsiteX83" fmla="*/ 4017404 w 5040000"/>
              <a:gd name="connsiteY83" fmla="*/ 150819 h 2019327"/>
              <a:gd name="connsiteX84" fmla="*/ 4188320 w 5040000"/>
              <a:gd name="connsiteY84" fmla="*/ 159364 h 2019327"/>
              <a:gd name="connsiteX85" fmla="*/ 4213957 w 5040000"/>
              <a:gd name="connsiteY85" fmla="*/ 185002 h 2019327"/>
              <a:gd name="connsiteX86" fmla="*/ 4245691 w 5040000"/>
              <a:gd name="connsiteY86" fmla="*/ 191854 h 2019327"/>
              <a:gd name="connsiteX87" fmla="*/ 4260584 w 5040000"/>
              <a:gd name="connsiteY87" fmla="*/ 195784 h 2019327"/>
              <a:gd name="connsiteX88" fmla="*/ 4260635 w 5040000"/>
              <a:gd name="connsiteY88" fmla="*/ 195842 h 2019327"/>
              <a:gd name="connsiteX89" fmla="*/ 4260826 w 5040000"/>
              <a:gd name="connsiteY89" fmla="*/ 195848 h 2019327"/>
              <a:gd name="connsiteX90" fmla="*/ 4260584 w 5040000"/>
              <a:gd name="connsiteY90" fmla="*/ 195784 h 2019327"/>
              <a:gd name="connsiteX91" fmla="*/ 4252060 w 5040000"/>
              <a:gd name="connsiteY91" fmla="*/ 186143 h 2019327"/>
              <a:gd name="connsiteX92" fmla="*/ 4273778 w 5040000"/>
              <a:gd name="connsiteY92" fmla="*/ 167910 h 2019327"/>
              <a:gd name="connsiteX93" fmla="*/ 4333599 w 5040000"/>
              <a:gd name="connsiteY93" fmla="*/ 159364 h 2019327"/>
              <a:gd name="connsiteX94" fmla="*/ 4401965 w 5040000"/>
              <a:gd name="connsiteY94" fmla="*/ 167910 h 2019327"/>
              <a:gd name="connsiteX95" fmla="*/ 4504514 w 5040000"/>
              <a:gd name="connsiteY95" fmla="*/ 167910 h 2019327"/>
              <a:gd name="connsiteX96" fmla="*/ 4530152 w 5040000"/>
              <a:gd name="connsiteY96" fmla="*/ 142273 h 2019327"/>
              <a:gd name="connsiteX97" fmla="*/ 4564335 w 5040000"/>
              <a:gd name="connsiteY97" fmla="*/ 159364 h 2019327"/>
              <a:gd name="connsiteX98" fmla="*/ 4589972 w 5040000"/>
              <a:gd name="connsiteY98" fmla="*/ 176456 h 2019327"/>
              <a:gd name="connsiteX99" fmla="*/ 4641247 w 5040000"/>
              <a:gd name="connsiteY99" fmla="*/ 185002 h 2019327"/>
              <a:gd name="connsiteX100" fmla="*/ 4701068 w 5040000"/>
              <a:gd name="connsiteY100" fmla="*/ 167910 h 2019327"/>
              <a:gd name="connsiteX101" fmla="*/ 4726705 w 5040000"/>
              <a:gd name="connsiteY101" fmla="*/ 159364 h 2019327"/>
              <a:gd name="connsiteX102" fmla="*/ 4760888 w 5040000"/>
              <a:gd name="connsiteY102" fmla="*/ 150819 h 2019327"/>
              <a:gd name="connsiteX103" fmla="*/ 4777980 w 5040000"/>
              <a:gd name="connsiteY103" fmla="*/ 176456 h 2019327"/>
              <a:gd name="connsiteX104" fmla="*/ 4812163 w 5040000"/>
              <a:gd name="connsiteY104" fmla="*/ 185002 h 2019327"/>
              <a:gd name="connsiteX105" fmla="*/ 4837800 w 5040000"/>
              <a:gd name="connsiteY105" fmla="*/ 176456 h 2019327"/>
              <a:gd name="connsiteX106" fmla="*/ 4880529 w 5040000"/>
              <a:gd name="connsiteY106" fmla="*/ 125181 h 2019327"/>
              <a:gd name="connsiteX107" fmla="*/ 4914713 w 5040000"/>
              <a:gd name="connsiteY107" fmla="*/ 116635 h 2019327"/>
              <a:gd name="connsiteX108" fmla="*/ 4957442 w 5040000"/>
              <a:gd name="connsiteY108" fmla="*/ 159364 h 2019327"/>
              <a:gd name="connsiteX109" fmla="*/ 4983079 w 5040000"/>
              <a:gd name="connsiteY109" fmla="*/ 193548 h 2019327"/>
              <a:gd name="connsiteX110" fmla="*/ 5017262 w 5040000"/>
              <a:gd name="connsiteY110" fmla="*/ 185002 h 2019327"/>
              <a:gd name="connsiteX111" fmla="*/ 5040000 w 5040000"/>
              <a:gd name="connsiteY111" fmla="*/ 179949 h 2019327"/>
              <a:gd name="connsiteX112" fmla="*/ 5040000 w 5040000"/>
              <a:gd name="connsiteY112" fmla="*/ 1790573 h 2019327"/>
              <a:gd name="connsiteX113" fmla="*/ 5013906 w 5040000"/>
              <a:gd name="connsiteY113" fmla="*/ 1777525 h 2019327"/>
              <a:gd name="connsiteX114" fmla="*/ 4988269 w 5040000"/>
              <a:gd name="connsiteY114" fmla="*/ 1760433 h 2019327"/>
              <a:gd name="connsiteX115" fmla="*/ 4962631 w 5040000"/>
              <a:gd name="connsiteY115" fmla="*/ 1751888 h 2019327"/>
              <a:gd name="connsiteX116" fmla="*/ 4954085 w 5040000"/>
              <a:gd name="connsiteY116" fmla="*/ 1726250 h 2019327"/>
              <a:gd name="connsiteX117" fmla="*/ 4919902 w 5040000"/>
              <a:gd name="connsiteY117" fmla="*/ 1760433 h 2019327"/>
              <a:gd name="connsiteX118" fmla="*/ 4902811 w 5040000"/>
              <a:gd name="connsiteY118" fmla="*/ 1786071 h 2019327"/>
              <a:gd name="connsiteX119" fmla="*/ 4851536 w 5040000"/>
              <a:gd name="connsiteY119" fmla="*/ 1803162 h 2019327"/>
              <a:gd name="connsiteX120" fmla="*/ 4783169 w 5040000"/>
              <a:gd name="connsiteY120" fmla="*/ 1794617 h 2019327"/>
              <a:gd name="connsiteX121" fmla="*/ 4612254 w 5040000"/>
              <a:gd name="connsiteY121" fmla="*/ 1786071 h 2019327"/>
              <a:gd name="connsiteX122" fmla="*/ 4535341 w 5040000"/>
              <a:gd name="connsiteY122" fmla="*/ 1811708 h 2019327"/>
              <a:gd name="connsiteX123" fmla="*/ 4475521 w 5040000"/>
              <a:gd name="connsiteY123" fmla="*/ 1820254 h 2019327"/>
              <a:gd name="connsiteX124" fmla="*/ 4441338 w 5040000"/>
              <a:gd name="connsiteY124" fmla="*/ 1786071 h 2019327"/>
              <a:gd name="connsiteX125" fmla="*/ 4407155 w 5040000"/>
              <a:gd name="connsiteY125" fmla="*/ 1760433 h 2019327"/>
              <a:gd name="connsiteX126" fmla="*/ 4381517 w 5040000"/>
              <a:gd name="connsiteY126" fmla="*/ 1777525 h 2019327"/>
              <a:gd name="connsiteX127" fmla="*/ 4330242 w 5040000"/>
              <a:gd name="connsiteY127" fmla="*/ 1811708 h 2019327"/>
              <a:gd name="connsiteX128" fmla="*/ 4176418 w 5040000"/>
              <a:gd name="connsiteY128" fmla="*/ 1828800 h 2019327"/>
              <a:gd name="connsiteX129" fmla="*/ 4159326 w 5040000"/>
              <a:gd name="connsiteY129" fmla="*/ 1803162 h 2019327"/>
              <a:gd name="connsiteX130" fmla="*/ 4082414 w 5040000"/>
              <a:gd name="connsiteY130" fmla="*/ 1760433 h 2019327"/>
              <a:gd name="connsiteX131" fmla="*/ 4048231 w 5040000"/>
              <a:gd name="connsiteY131" fmla="*/ 1751888 h 2019327"/>
              <a:gd name="connsiteX132" fmla="*/ 4022594 w 5040000"/>
              <a:gd name="connsiteY132" fmla="*/ 1760433 h 2019327"/>
              <a:gd name="connsiteX133" fmla="*/ 3945682 w 5040000"/>
              <a:gd name="connsiteY133" fmla="*/ 1828800 h 2019327"/>
              <a:gd name="connsiteX134" fmla="*/ 3920044 w 5040000"/>
              <a:gd name="connsiteY134" fmla="*/ 1862983 h 2019327"/>
              <a:gd name="connsiteX135" fmla="*/ 3911498 w 5040000"/>
              <a:gd name="connsiteY135" fmla="*/ 1837346 h 2019327"/>
              <a:gd name="connsiteX136" fmla="*/ 3877315 w 5040000"/>
              <a:gd name="connsiteY136" fmla="*/ 1820254 h 2019327"/>
              <a:gd name="connsiteX137" fmla="*/ 3740583 w 5040000"/>
              <a:gd name="connsiteY137" fmla="*/ 1811708 h 2019327"/>
              <a:gd name="connsiteX138" fmla="*/ 3714945 w 5040000"/>
              <a:gd name="connsiteY138" fmla="*/ 1794617 h 2019327"/>
              <a:gd name="connsiteX139" fmla="*/ 3692065 w 5040000"/>
              <a:gd name="connsiteY139" fmla="*/ 1781910 h 2019327"/>
              <a:gd name="connsiteX140" fmla="*/ 3681381 w 5040000"/>
              <a:gd name="connsiteY140" fmla="*/ 1776609 h 2019327"/>
              <a:gd name="connsiteX141" fmla="*/ 3681978 w 5040000"/>
              <a:gd name="connsiteY141" fmla="*/ 1776118 h 2019327"/>
              <a:gd name="connsiteX142" fmla="*/ 3655125 w 5040000"/>
              <a:gd name="connsiteY142" fmla="*/ 1751888 h 2019327"/>
              <a:gd name="connsiteX143" fmla="*/ 3629487 w 5040000"/>
              <a:gd name="connsiteY143" fmla="*/ 1734796 h 2019327"/>
              <a:gd name="connsiteX144" fmla="*/ 3586758 w 5040000"/>
              <a:gd name="connsiteY144" fmla="*/ 1700613 h 2019327"/>
              <a:gd name="connsiteX145" fmla="*/ 3561121 w 5040000"/>
              <a:gd name="connsiteY145" fmla="*/ 1709159 h 2019327"/>
              <a:gd name="connsiteX146" fmla="*/ 3535483 w 5040000"/>
              <a:gd name="connsiteY146" fmla="*/ 1726250 h 2019327"/>
              <a:gd name="connsiteX147" fmla="*/ 3467117 w 5040000"/>
              <a:gd name="connsiteY147" fmla="*/ 1743342 h 2019327"/>
              <a:gd name="connsiteX148" fmla="*/ 3432934 w 5040000"/>
              <a:gd name="connsiteY148" fmla="*/ 1726250 h 2019327"/>
              <a:gd name="connsiteX149" fmla="*/ 3347476 w 5040000"/>
              <a:gd name="connsiteY149" fmla="*/ 1709159 h 2019327"/>
              <a:gd name="connsiteX150" fmla="*/ 3338930 w 5040000"/>
              <a:gd name="connsiteY150" fmla="*/ 1734796 h 2019327"/>
              <a:gd name="connsiteX151" fmla="*/ 3287655 w 5040000"/>
              <a:gd name="connsiteY151" fmla="*/ 1794617 h 2019327"/>
              <a:gd name="connsiteX152" fmla="*/ 3262018 w 5040000"/>
              <a:gd name="connsiteY152" fmla="*/ 1811708 h 2019327"/>
              <a:gd name="connsiteX153" fmla="*/ 3219289 w 5040000"/>
              <a:gd name="connsiteY153" fmla="*/ 1820254 h 2019327"/>
              <a:gd name="connsiteX154" fmla="*/ 3142377 w 5040000"/>
              <a:gd name="connsiteY154" fmla="*/ 1803162 h 2019327"/>
              <a:gd name="connsiteX155" fmla="*/ 3116740 w 5040000"/>
              <a:gd name="connsiteY155" fmla="*/ 1751888 h 2019327"/>
              <a:gd name="connsiteX156" fmla="*/ 3091102 w 5040000"/>
              <a:gd name="connsiteY156" fmla="*/ 1743342 h 2019327"/>
              <a:gd name="connsiteX157" fmla="*/ 3074011 w 5040000"/>
              <a:gd name="connsiteY157" fmla="*/ 1794617 h 2019327"/>
              <a:gd name="connsiteX158" fmla="*/ 3039827 w 5040000"/>
              <a:gd name="connsiteY158" fmla="*/ 1820254 h 2019327"/>
              <a:gd name="connsiteX159" fmla="*/ 2962915 w 5040000"/>
              <a:gd name="connsiteY159" fmla="*/ 1811708 h 2019327"/>
              <a:gd name="connsiteX160" fmla="*/ 2868912 w 5040000"/>
              <a:gd name="connsiteY160" fmla="*/ 1837346 h 2019327"/>
              <a:gd name="connsiteX161" fmla="*/ 2646721 w 5040000"/>
              <a:gd name="connsiteY161" fmla="*/ 1845891 h 2019327"/>
              <a:gd name="connsiteX162" fmla="*/ 2578355 w 5040000"/>
              <a:gd name="connsiteY162" fmla="*/ 1828800 h 2019327"/>
              <a:gd name="connsiteX163" fmla="*/ 2527080 w 5040000"/>
              <a:gd name="connsiteY163" fmla="*/ 1811708 h 2019327"/>
              <a:gd name="connsiteX164" fmla="*/ 2475805 w 5040000"/>
              <a:gd name="connsiteY164" fmla="*/ 1777525 h 2019327"/>
              <a:gd name="connsiteX165" fmla="*/ 2450168 w 5040000"/>
              <a:gd name="connsiteY165" fmla="*/ 1768979 h 2019327"/>
              <a:gd name="connsiteX166" fmla="*/ 2398893 w 5040000"/>
              <a:gd name="connsiteY166" fmla="*/ 1786071 h 2019327"/>
              <a:gd name="connsiteX167" fmla="*/ 2373255 w 5040000"/>
              <a:gd name="connsiteY167" fmla="*/ 1803162 h 2019327"/>
              <a:gd name="connsiteX168" fmla="*/ 2270706 w 5040000"/>
              <a:gd name="connsiteY168" fmla="*/ 1820254 h 2019327"/>
              <a:gd name="connsiteX169" fmla="*/ 2142519 w 5040000"/>
              <a:gd name="connsiteY169" fmla="*/ 1811708 h 2019327"/>
              <a:gd name="connsiteX170" fmla="*/ 1843416 w 5040000"/>
              <a:gd name="connsiteY170" fmla="*/ 1811708 h 2019327"/>
              <a:gd name="connsiteX171" fmla="*/ 1809233 w 5040000"/>
              <a:gd name="connsiteY171" fmla="*/ 1828800 h 2019327"/>
              <a:gd name="connsiteX172" fmla="*/ 1766504 w 5040000"/>
              <a:gd name="connsiteY172" fmla="*/ 1837346 h 2019327"/>
              <a:gd name="connsiteX173" fmla="*/ 1740867 w 5040000"/>
              <a:gd name="connsiteY173" fmla="*/ 1845891 h 2019327"/>
              <a:gd name="connsiteX174" fmla="*/ 1629771 w 5040000"/>
              <a:gd name="connsiteY174" fmla="*/ 1854437 h 2019327"/>
              <a:gd name="connsiteX175" fmla="*/ 1587042 w 5040000"/>
              <a:gd name="connsiteY175" fmla="*/ 1837346 h 2019327"/>
              <a:gd name="connsiteX176" fmla="*/ 1510130 w 5040000"/>
              <a:gd name="connsiteY176" fmla="*/ 1820254 h 2019327"/>
              <a:gd name="connsiteX177" fmla="*/ 1441764 w 5040000"/>
              <a:gd name="connsiteY177" fmla="*/ 1803162 h 2019327"/>
              <a:gd name="connsiteX178" fmla="*/ 1416126 w 5040000"/>
              <a:gd name="connsiteY178" fmla="*/ 1828800 h 2019327"/>
              <a:gd name="connsiteX179" fmla="*/ 1228119 w 5040000"/>
              <a:gd name="connsiteY179" fmla="*/ 1837346 h 2019327"/>
              <a:gd name="connsiteX180" fmla="*/ 1168298 w 5040000"/>
              <a:gd name="connsiteY180" fmla="*/ 1820254 h 2019327"/>
              <a:gd name="connsiteX181" fmla="*/ 1134115 w 5040000"/>
              <a:gd name="connsiteY181" fmla="*/ 1828800 h 2019327"/>
              <a:gd name="connsiteX182" fmla="*/ 1108478 w 5040000"/>
              <a:gd name="connsiteY182" fmla="*/ 1845891 h 2019327"/>
              <a:gd name="connsiteX183" fmla="*/ 937562 w 5040000"/>
              <a:gd name="connsiteY183" fmla="*/ 1837346 h 2019327"/>
              <a:gd name="connsiteX184" fmla="*/ 911925 w 5040000"/>
              <a:gd name="connsiteY184" fmla="*/ 1811708 h 2019327"/>
              <a:gd name="connsiteX185" fmla="*/ 880191 w 5040000"/>
              <a:gd name="connsiteY185" fmla="*/ 1804856 h 2019327"/>
              <a:gd name="connsiteX186" fmla="*/ 865299 w 5040000"/>
              <a:gd name="connsiteY186" fmla="*/ 1800926 h 2019327"/>
              <a:gd name="connsiteX187" fmla="*/ 865248 w 5040000"/>
              <a:gd name="connsiteY187" fmla="*/ 1800868 h 2019327"/>
              <a:gd name="connsiteX188" fmla="*/ 865057 w 5040000"/>
              <a:gd name="connsiteY188" fmla="*/ 1800862 h 2019327"/>
              <a:gd name="connsiteX189" fmla="*/ 865299 w 5040000"/>
              <a:gd name="connsiteY189" fmla="*/ 1800926 h 2019327"/>
              <a:gd name="connsiteX190" fmla="*/ 873822 w 5040000"/>
              <a:gd name="connsiteY190" fmla="*/ 1810567 h 2019327"/>
              <a:gd name="connsiteX191" fmla="*/ 852104 w 5040000"/>
              <a:gd name="connsiteY191" fmla="*/ 1828800 h 2019327"/>
              <a:gd name="connsiteX192" fmla="*/ 792283 w 5040000"/>
              <a:gd name="connsiteY192" fmla="*/ 1837346 h 2019327"/>
              <a:gd name="connsiteX193" fmla="*/ 723917 w 5040000"/>
              <a:gd name="connsiteY193" fmla="*/ 1828800 h 2019327"/>
              <a:gd name="connsiteX194" fmla="*/ 621368 w 5040000"/>
              <a:gd name="connsiteY194" fmla="*/ 1828800 h 2019327"/>
              <a:gd name="connsiteX195" fmla="*/ 595730 w 5040000"/>
              <a:gd name="connsiteY195" fmla="*/ 1854437 h 2019327"/>
              <a:gd name="connsiteX196" fmla="*/ 561547 w 5040000"/>
              <a:gd name="connsiteY196" fmla="*/ 1837346 h 2019327"/>
              <a:gd name="connsiteX197" fmla="*/ 535910 w 5040000"/>
              <a:gd name="connsiteY197" fmla="*/ 1820254 h 2019327"/>
              <a:gd name="connsiteX198" fmla="*/ 484635 w 5040000"/>
              <a:gd name="connsiteY198" fmla="*/ 1811708 h 2019327"/>
              <a:gd name="connsiteX199" fmla="*/ 424814 w 5040000"/>
              <a:gd name="connsiteY199" fmla="*/ 1828800 h 2019327"/>
              <a:gd name="connsiteX200" fmla="*/ 399177 w 5040000"/>
              <a:gd name="connsiteY200" fmla="*/ 1837346 h 2019327"/>
              <a:gd name="connsiteX201" fmla="*/ 364994 w 5040000"/>
              <a:gd name="connsiteY201" fmla="*/ 1845891 h 2019327"/>
              <a:gd name="connsiteX202" fmla="*/ 347902 w 5040000"/>
              <a:gd name="connsiteY202" fmla="*/ 1820254 h 2019327"/>
              <a:gd name="connsiteX203" fmla="*/ 313719 w 5040000"/>
              <a:gd name="connsiteY203" fmla="*/ 1811708 h 2019327"/>
              <a:gd name="connsiteX204" fmla="*/ 288082 w 5040000"/>
              <a:gd name="connsiteY204" fmla="*/ 1820254 h 2019327"/>
              <a:gd name="connsiteX205" fmla="*/ 245353 w 5040000"/>
              <a:gd name="connsiteY205" fmla="*/ 1871529 h 2019327"/>
              <a:gd name="connsiteX206" fmla="*/ 211169 w 5040000"/>
              <a:gd name="connsiteY206" fmla="*/ 1880075 h 2019327"/>
              <a:gd name="connsiteX207" fmla="*/ 168440 w 5040000"/>
              <a:gd name="connsiteY207" fmla="*/ 1837346 h 2019327"/>
              <a:gd name="connsiteX208" fmla="*/ 142803 w 5040000"/>
              <a:gd name="connsiteY208" fmla="*/ 1803162 h 2019327"/>
              <a:gd name="connsiteX209" fmla="*/ 108620 w 5040000"/>
              <a:gd name="connsiteY209" fmla="*/ 1811708 h 2019327"/>
              <a:gd name="connsiteX210" fmla="*/ 31708 w 5040000"/>
              <a:gd name="connsiteY210" fmla="*/ 1828800 h 2019327"/>
              <a:gd name="connsiteX211" fmla="*/ 8614 w 5040000"/>
              <a:gd name="connsiteY211" fmla="*/ 2019327 h 2019327"/>
              <a:gd name="connsiteX212" fmla="*/ 0 w 5040000"/>
              <a:gd name="connsiteY212" fmla="*/ 2019327 h 2019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</a:cxnLst>
            <a:rect l="l" t="t" r="r" b="b"/>
            <a:pathLst>
              <a:path w="5040000" h="2019327">
                <a:moveTo>
                  <a:pt x="3681247" y="1776542"/>
                </a:moveTo>
                <a:lnTo>
                  <a:pt x="3681381" y="1776609"/>
                </a:lnTo>
                <a:lnTo>
                  <a:pt x="3680471" y="1777356"/>
                </a:lnTo>
                <a:cubicBezTo>
                  <a:pt x="3678647" y="1776263"/>
                  <a:pt x="3677203" y="1774829"/>
                  <a:pt x="3681247" y="1776542"/>
                </a:cubicBezTo>
                <a:close/>
                <a:moveTo>
                  <a:pt x="1445411" y="219354"/>
                </a:moveTo>
                <a:cubicBezTo>
                  <a:pt x="1447235" y="220447"/>
                  <a:pt x="1448679" y="221882"/>
                  <a:pt x="1444636" y="220168"/>
                </a:cubicBezTo>
                <a:lnTo>
                  <a:pt x="1444502" y="220102"/>
                </a:lnTo>
                <a:close/>
                <a:moveTo>
                  <a:pt x="0" y="0"/>
                </a:moveTo>
                <a:lnTo>
                  <a:pt x="881" y="0"/>
                </a:lnTo>
                <a:lnTo>
                  <a:pt x="881" y="48269"/>
                </a:lnTo>
                <a:cubicBezTo>
                  <a:pt x="881" y="68209"/>
                  <a:pt x="-1103" y="88249"/>
                  <a:pt x="881" y="108090"/>
                </a:cubicBezTo>
                <a:cubicBezTo>
                  <a:pt x="1777" y="117053"/>
                  <a:pt x="2393" y="128100"/>
                  <a:pt x="9427" y="133727"/>
                </a:cubicBezTo>
                <a:cubicBezTo>
                  <a:pt x="18598" y="141064"/>
                  <a:pt x="35305" y="133968"/>
                  <a:pt x="43610" y="142273"/>
                </a:cubicBezTo>
                <a:cubicBezTo>
                  <a:pt x="59849" y="158512"/>
                  <a:pt x="66399" y="182153"/>
                  <a:pt x="77793" y="202093"/>
                </a:cubicBezTo>
                <a:cubicBezTo>
                  <a:pt x="89187" y="207790"/>
                  <a:pt x="100915" y="212864"/>
                  <a:pt x="111976" y="219185"/>
                </a:cubicBezTo>
                <a:cubicBezTo>
                  <a:pt x="120893" y="224281"/>
                  <a:pt x="128427" y="231684"/>
                  <a:pt x="137613" y="236277"/>
                </a:cubicBezTo>
                <a:cubicBezTo>
                  <a:pt x="145670" y="240306"/>
                  <a:pt x="156881" y="238452"/>
                  <a:pt x="163251" y="244822"/>
                </a:cubicBezTo>
                <a:cubicBezTo>
                  <a:pt x="169621" y="251192"/>
                  <a:pt x="168948" y="261914"/>
                  <a:pt x="171797" y="270460"/>
                </a:cubicBezTo>
                <a:cubicBezTo>
                  <a:pt x="183191" y="259066"/>
                  <a:pt x="195493" y="248512"/>
                  <a:pt x="205980" y="236277"/>
                </a:cubicBezTo>
                <a:cubicBezTo>
                  <a:pt x="212664" y="228479"/>
                  <a:pt x="214361" y="216083"/>
                  <a:pt x="223071" y="210639"/>
                </a:cubicBezTo>
                <a:cubicBezTo>
                  <a:pt x="238349" y="201090"/>
                  <a:pt x="257254" y="199245"/>
                  <a:pt x="274346" y="193548"/>
                </a:cubicBezTo>
                <a:cubicBezTo>
                  <a:pt x="297135" y="196396"/>
                  <a:pt x="319765" y="203011"/>
                  <a:pt x="342713" y="202093"/>
                </a:cubicBezTo>
                <a:cubicBezTo>
                  <a:pt x="511736" y="195332"/>
                  <a:pt x="450602" y="147613"/>
                  <a:pt x="513628" y="210639"/>
                </a:cubicBezTo>
                <a:cubicBezTo>
                  <a:pt x="633747" y="230659"/>
                  <a:pt x="509465" y="225540"/>
                  <a:pt x="590541" y="185002"/>
                </a:cubicBezTo>
                <a:cubicBezTo>
                  <a:pt x="608557" y="175994"/>
                  <a:pt x="630421" y="179305"/>
                  <a:pt x="650361" y="176456"/>
                </a:cubicBezTo>
                <a:cubicBezTo>
                  <a:pt x="708211" y="195739"/>
                  <a:pt x="649485" y="168568"/>
                  <a:pt x="684544" y="210639"/>
                </a:cubicBezTo>
                <a:cubicBezTo>
                  <a:pt x="693662" y="221581"/>
                  <a:pt x="707333" y="227731"/>
                  <a:pt x="718727" y="236277"/>
                </a:cubicBezTo>
                <a:lnTo>
                  <a:pt x="744365" y="219185"/>
                </a:lnTo>
                <a:lnTo>
                  <a:pt x="795640" y="185002"/>
                </a:lnTo>
                <a:cubicBezTo>
                  <a:pt x="836520" y="178188"/>
                  <a:pt x="917205" y="163301"/>
                  <a:pt x="949464" y="167910"/>
                </a:cubicBezTo>
                <a:cubicBezTo>
                  <a:pt x="959632" y="169363"/>
                  <a:pt x="960859" y="185002"/>
                  <a:pt x="966556" y="193548"/>
                </a:cubicBezTo>
                <a:cubicBezTo>
                  <a:pt x="1037450" y="217178"/>
                  <a:pt x="925933" y="177509"/>
                  <a:pt x="1043468" y="236277"/>
                </a:cubicBezTo>
                <a:cubicBezTo>
                  <a:pt x="1053973" y="241530"/>
                  <a:pt x="1066257" y="241974"/>
                  <a:pt x="1077651" y="244822"/>
                </a:cubicBezTo>
                <a:cubicBezTo>
                  <a:pt x="1086197" y="241974"/>
                  <a:pt x="1095231" y="240305"/>
                  <a:pt x="1103288" y="236277"/>
                </a:cubicBezTo>
                <a:cubicBezTo>
                  <a:pt x="1132038" y="221902"/>
                  <a:pt x="1161668" y="188501"/>
                  <a:pt x="1180200" y="167910"/>
                </a:cubicBezTo>
                <a:cubicBezTo>
                  <a:pt x="1189728" y="157323"/>
                  <a:pt x="1192020" y="137181"/>
                  <a:pt x="1205838" y="133727"/>
                </a:cubicBezTo>
                <a:cubicBezTo>
                  <a:pt x="1214577" y="131542"/>
                  <a:pt x="1208014" y="152994"/>
                  <a:pt x="1214384" y="159364"/>
                </a:cubicBezTo>
                <a:cubicBezTo>
                  <a:pt x="1223392" y="168372"/>
                  <a:pt x="1237173" y="170759"/>
                  <a:pt x="1248567" y="176456"/>
                </a:cubicBezTo>
                <a:cubicBezTo>
                  <a:pt x="1294144" y="179305"/>
                  <a:pt x="1340192" y="177880"/>
                  <a:pt x="1385299" y="185002"/>
                </a:cubicBezTo>
                <a:cubicBezTo>
                  <a:pt x="1395444" y="186604"/>
                  <a:pt x="1402019" y="196997"/>
                  <a:pt x="1410937" y="202093"/>
                </a:cubicBezTo>
                <a:cubicBezTo>
                  <a:pt x="1421000" y="207843"/>
                  <a:pt x="1428413" y="211933"/>
                  <a:pt x="1433817" y="214800"/>
                </a:cubicBezTo>
                <a:lnTo>
                  <a:pt x="1444502" y="220102"/>
                </a:lnTo>
                <a:lnTo>
                  <a:pt x="1443904" y="220592"/>
                </a:lnTo>
                <a:cubicBezTo>
                  <a:pt x="1446426" y="223674"/>
                  <a:pt x="1453675" y="230587"/>
                  <a:pt x="1470757" y="244822"/>
                </a:cubicBezTo>
                <a:cubicBezTo>
                  <a:pt x="1478647" y="251397"/>
                  <a:pt x="1489132" y="254651"/>
                  <a:pt x="1496395" y="261914"/>
                </a:cubicBezTo>
                <a:cubicBezTo>
                  <a:pt x="1535050" y="300569"/>
                  <a:pt x="1489212" y="279460"/>
                  <a:pt x="1539124" y="296097"/>
                </a:cubicBezTo>
                <a:cubicBezTo>
                  <a:pt x="1547670" y="293248"/>
                  <a:pt x="1556704" y="291579"/>
                  <a:pt x="1564761" y="287551"/>
                </a:cubicBezTo>
                <a:cubicBezTo>
                  <a:pt x="1573948" y="282958"/>
                  <a:pt x="1580747" y="273970"/>
                  <a:pt x="1590399" y="270460"/>
                </a:cubicBezTo>
                <a:cubicBezTo>
                  <a:pt x="1612475" y="262432"/>
                  <a:pt x="1635976" y="259065"/>
                  <a:pt x="1658765" y="253368"/>
                </a:cubicBezTo>
                <a:cubicBezTo>
                  <a:pt x="1670159" y="259065"/>
                  <a:pt x="1681020" y="265987"/>
                  <a:pt x="1692948" y="270460"/>
                </a:cubicBezTo>
                <a:cubicBezTo>
                  <a:pt x="1713348" y="278110"/>
                  <a:pt x="1760679" y="284597"/>
                  <a:pt x="1778406" y="287551"/>
                </a:cubicBezTo>
                <a:cubicBezTo>
                  <a:pt x="1781255" y="279005"/>
                  <a:pt x="1782924" y="269971"/>
                  <a:pt x="1786952" y="261914"/>
                </a:cubicBezTo>
                <a:cubicBezTo>
                  <a:pt x="1798292" y="239233"/>
                  <a:pt x="1819828" y="217863"/>
                  <a:pt x="1838227" y="202093"/>
                </a:cubicBezTo>
                <a:cubicBezTo>
                  <a:pt x="1846025" y="195409"/>
                  <a:pt x="1854247" y="188608"/>
                  <a:pt x="1863864" y="185002"/>
                </a:cubicBezTo>
                <a:cubicBezTo>
                  <a:pt x="1877464" y="179902"/>
                  <a:pt x="1892350" y="179305"/>
                  <a:pt x="1906593" y="176456"/>
                </a:cubicBezTo>
                <a:cubicBezTo>
                  <a:pt x="1907119" y="176544"/>
                  <a:pt x="1972432" y="184689"/>
                  <a:pt x="1983505" y="193548"/>
                </a:cubicBezTo>
                <a:cubicBezTo>
                  <a:pt x="2062763" y="256954"/>
                  <a:pt x="1947210" y="182890"/>
                  <a:pt x="2009142" y="244822"/>
                </a:cubicBezTo>
                <a:cubicBezTo>
                  <a:pt x="2015512" y="251192"/>
                  <a:pt x="2026234" y="250519"/>
                  <a:pt x="2034780" y="253368"/>
                </a:cubicBezTo>
                <a:cubicBezTo>
                  <a:pt x="2034780" y="253368"/>
                  <a:pt x="2041877" y="217083"/>
                  <a:pt x="2051871" y="202093"/>
                </a:cubicBezTo>
                <a:cubicBezTo>
                  <a:pt x="2059772" y="190242"/>
                  <a:pt x="2071977" y="178622"/>
                  <a:pt x="2086055" y="176456"/>
                </a:cubicBezTo>
                <a:cubicBezTo>
                  <a:pt x="2111550" y="172534"/>
                  <a:pt x="2137330" y="182153"/>
                  <a:pt x="2162967" y="185002"/>
                </a:cubicBezTo>
                <a:cubicBezTo>
                  <a:pt x="2191374" y="175533"/>
                  <a:pt x="2230754" y="161677"/>
                  <a:pt x="2256970" y="159364"/>
                </a:cubicBezTo>
                <a:cubicBezTo>
                  <a:pt x="2330802" y="152850"/>
                  <a:pt x="2405097" y="153667"/>
                  <a:pt x="2479161" y="150819"/>
                </a:cubicBezTo>
                <a:cubicBezTo>
                  <a:pt x="2518579" y="163957"/>
                  <a:pt x="2495966" y="157597"/>
                  <a:pt x="2547527" y="167910"/>
                </a:cubicBezTo>
                <a:cubicBezTo>
                  <a:pt x="2565193" y="171443"/>
                  <a:pt x="2581710" y="179305"/>
                  <a:pt x="2598802" y="185002"/>
                </a:cubicBezTo>
                <a:cubicBezTo>
                  <a:pt x="2618289" y="191498"/>
                  <a:pt x="2632120" y="209209"/>
                  <a:pt x="2650077" y="219185"/>
                </a:cubicBezTo>
                <a:cubicBezTo>
                  <a:pt x="2657951" y="223560"/>
                  <a:pt x="2667168" y="224882"/>
                  <a:pt x="2675714" y="227731"/>
                </a:cubicBezTo>
                <a:cubicBezTo>
                  <a:pt x="2675714" y="227731"/>
                  <a:pt x="2710526" y="217956"/>
                  <a:pt x="2726989" y="210639"/>
                </a:cubicBezTo>
                <a:cubicBezTo>
                  <a:pt x="2736375" y="206468"/>
                  <a:pt x="2744081" y="199245"/>
                  <a:pt x="2752627" y="193548"/>
                </a:cubicBezTo>
                <a:cubicBezTo>
                  <a:pt x="2802270" y="181137"/>
                  <a:pt x="2788493" y="183124"/>
                  <a:pt x="2855176" y="176456"/>
                </a:cubicBezTo>
                <a:cubicBezTo>
                  <a:pt x="2965509" y="165422"/>
                  <a:pt x="2929920" y="149372"/>
                  <a:pt x="2983363" y="185002"/>
                </a:cubicBezTo>
                <a:cubicBezTo>
                  <a:pt x="3030638" y="186479"/>
                  <a:pt x="3193540" y="223114"/>
                  <a:pt x="3282466" y="185002"/>
                </a:cubicBezTo>
                <a:cubicBezTo>
                  <a:pt x="3294175" y="179984"/>
                  <a:pt x="3305255" y="173607"/>
                  <a:pt x="3316649" y="167910"/>
                </a:cubicBezTo>
                <a:cubicBezTo>
                  <a:pt x="3330892" y="165061"/>
                  <a:pt x="3345287" y="162887"/>
                  <a:pt x="3359378" y="159364"/>
                </a:cubicBezTo>
                <a:cubicBezTo>
                  <a:pt x="3368117" y="157179"/>
                  <a:pt x="3376077" y="151936"/>
                  <a:pt x="3385015" y="150819"/>
                </a:cubicBezTo>
                <a:cubicBezTo>
                  <a:pt x="3421870" y="146212"/>
                  <a:pt x="3459079" y="145122"/>
                  <a:pt x="3496111" y="142273"/>
                </a:cubicBezTo>
                <a:cubicBezTo>
                  <a:pt x="3510354" y="147970"/>
                  <a:pt x="3524287" y="154513"/>
                  <a:pt x="3538840" y="159364"/>
                </a:cubicBezTo>
                <a:cubicBezTo>
                  <a:pt x="3556945" y="165399"/>
                  <a:pt x="3598816" y="173069"/>
                  <a:pt x="3615752" y="176456"/>
                </a:cubicBezTo>
                <a:cubicBezTo>
                  <a:pt x="3638786" y="181063"/>
                  <a:pt x="3660724" y="195675"/>
                  <a:pt x="3684118" y="193548"/>
                </a:cubicBezTo>
                <a:cubicBezTo>
                  <a:pt x="3696154" y="192454"/>
                  <a:pt x="3697822" y="169819"/>
                  <a:pt x="3709756" y="167910"/>
                </a:cubicBezTo>
                <a:cubicBezTo>
                  <a:pt x="3771702" y="157998"/>
                  <a:pt x="3835094" y="162213"/>
                  <a:pt x="3897763" y="159364"/>
                </a:cubicBezTo>
                <a:cubicBezTo>
                  <a:pt x="3909854" y="163395"/>
                  <a:pt x="3946852" y="176456"/>
                  <a:pt x="3957584" y="176456"/>
                </a:cubicBezTo>
                <a:cubicBezTo>
                  <a:pt x="3969329" y="176456"/>
                  <a:pt x="3980972" y="172537"/>
                  <a:pt x="3991767" y="167910"/>
                </a:cubicBezTo>
                <a:cubicBezTo>
                  <a:pt x="4001207" y="163864"/>
                  <a:pt x="4008858" y="156516"/>
                  <a:pt x="4017404" y="150819"/>
                </a:cubicBezTo>
                <a:cubicBezTo>
                  <a:pt x="4114692" y="145096"/>
                  <a:pt x="4134651" y="114639"/>
                  <a:pt x="4188320" y="159364"/>
                </a:cubicBezTo>
                <a:cubicBezTo>
                  <a:pt x="4197604" y="167101"/>
                  <a:pt x="4205411" y="176456"/>
                  <a:pt x="4213957" y="185002"/>
                </a:cubicBezTo>
                <a:cubicBezTo>
                  <a:pt x="4227839" y="187779"/>
                  <a:pt x="4238148" y="190054"/>
                  <a:pt x="4245691" y="191854"/>
                </a:cubicBezTo>
                <a:lnTo>
                  <a:pt x="4260584" y="195784"/>
                </a:lnTo>
                <a:lnTo>
                  <a:pt x="4260635" y="195842"/>
                </a:lnTo>
                <a:cubicBezTo>
                  <a:pt x="4264244" y="197524"/>
                  <a:pt x="4266456" y="197590"/>
                  <a:pt x="4260826" y="195848"/>
                </a:cubicBezTo>
                <a:lnTo>
                  <a:pt x="4260584" y="195784"/>
                </a:lnTo>
                <a:lnTo>
                  <a:pt x="4252060" y="186143"/>
                </a:lnTo>
                <a:cubicBezTo>
                  <a:pt x="4252102" y="181423"/>
                  <a:pt x="4257193" y="175281"/>
                  <a:pt x="4273778" y="167910"/>
                </a:cubicBezTo>
                <a:cubicBezTo>
                  <a:pt x="4292185" y="159729"/>
                  <a:pt x="4313659" y="162213"/>
                  <a:pt x="4333599" y="159364"/>
                </a:cubicBezTo>
                <a:lnTo>
                  <a:pt x="4401965" y="167910"/>
                </a:lnTo>
                <a:cubicBezTo>
                  <a:pt x="4426134" y="170754"/>
                  <a:pt x="4475950" y="186952"/>
                  <a:pt x="4504514" y="167910"/>
                </a:cubicBezTo>
                <a:cubicBezTo>
                  <a:pt x="4514570" y="161206"/>
                  <a:pt x="4521606" y="150819"/>
                  <a:pt x="4530152" y="142273"/>
                </a:cubicBezTo>
                <a:cubicBezTo>
                  <a:pt x="4541546" y="147970"/>
                  <a:pt x="4553274" y="153044"/>
                  <a:pt x="4564335" y="159364"/>
                </a:cubicBezTo>
                <a:cubicBezTo>
                  <a:pt x="4573252" y="164460"/>
                  <a:pt x="4580228" y="173208"/>
                  <a:pt x="4589972" y="176456"/>
                </a:cubicBezTo>
                <a:cubicBezTo>
                  <a:pt x="4606410" y="181936"/>
                  <a:pt x="4624155" y="182153"/>
                  <a:pt x="4641247" y="185002"/>
                </a:cubicBezTo>
                <a:cubicBezTo>
                  <a:pt x="4702724" y="164510"/>
                  <a:pt x="4625946" y="189374"/>
                  <a:pt x="4701068" y="167910"/>
                </a:cubicBezTo>
                <a:cubicBezTo>
                  <a:pt x="4709729" y="165435"/>
                  <a:pt x="4718044" y="161839"/>
                  <a:pt x="4726705" y="159364"/>
                </a:cubicBezTo>
                <a:cubicBezTo>
                  <a:pt x="4737998" y="156137"/>
                  <a:pt x="4749746" y="147105"/>
                  <a:pt x="4760888" y="150819"/>
                </a:cubicBezTo>
                <a:cubicBezTo>
                  <a:pt x="4770632" y="154067"/>
                  <a:pt x="4769434" y="170759"/>
                  <a:pt x="4777980" y="176456"/>
                </a:cubicBezTo>
                <a:cubicBezTo>
                  <a:pt x="4787752" y="182971"/>
                  <a:pt x="4800769" y="182153"/>
                  <a:pt x="4812163" y="185002"/>
                </a:cubicBezTo>
                <a:cubicBezTo>
                  <a:pt x="4820709" y="182153"/>
                  <a:pt x="4830766" y="182083"/>
                  <a:pt x="4837800" y="176456"/>
                </a:cubicBezTo>
                <a:cubicBezTo>
                  <a:pt x="4882041" y="141064"/>
                  <a:pt x="4823572" y="157728"/>
                  <a:pt x="4880529" y="125181"/>
                </a:cubicBezTo>
                <a:cubicBezTo>
                  <a:pt x="4890727" y="119354"/>
                  <a:pt x="4903318" y="119484"/>
                  <a:pt x="4914713" y="116635"/>
                </a:cubicBezTo>
                <a:cubicBezTo>
                  <a:pt x="4952001" y="141495"/>
                  <a:pt x="4931547" y="123111"/>
                  <a:pt x="4957442" y="159364"/>
                </a:cubicBezTo>
                <a:cubicBezTo>
                  <a:pt x="4965721" y="170954"/>
                  <a:pt x="4969988" y="187937"/>
                  <a:pt x="4983079" y="193548"/>
                </a:cubicBezTo>
                <a:cubicBezTo>
                  <a:pt x="4993874" y="198175"/>
                  <a:pt x="5005818" y="187643"/>
                  <a:pt x="5017262" y="185002"/>
                </a:cubicBezTo>
                <a:lnTo>
                  <a:pt x="5040000" y="179949"/>
                </a:lnTo>
                <a:lnTo>
                  <a:pt x="5040000" y="1790573"/>
                </a:lnTo>
                <a:lnTo>
                  <a:pt x="5013906" y="1777525"/>
                </a:lnTo>
                <a:cubicBezTo>
                  <a:pt x="5004989" y="1772429"/>
                  <a:pt x="4997455" y="1765026"/>
                  <a:pt x="4988269" y="1760433"/>
                </a:cubicBezTo>
                <a:cubicBezTo>
                  <a:pt x="4980212" y="1756404"/>
                  <a:pt x="4969001" y="1758258"/>
                  <a:pt x="4962631" y="1751888"/>
                </a:cubicBezTo>
                <a:cubicBezTo>
                  <a:pt x="4956261" y="1745518"/>
                  <a:pt x="4956934" y="1734796"/>
                  <a:pt x="4954085" y="1726250"/>
                </a:cubicBezTo>
                <a:cubicBezTo>
                  <a:pt x="4942691" y="1737644"/>
                  <a:pt x="4930389" y="1748198"/>
                  <a:pt x="4919902" y="1760433"/>
                </a:cubicBezTo>
                <a:cubicBezTo>
                  <a:pt x="4913218" y="1768231"/>
                  <a:pt x="4911521" y="1780627"/>
                  <a:pt x="4902811" y="1786071"/>
                </a:cubicBezTo>
                <a:cubicBezTo>
                  <a:pt x="4887533" y="1795620"/>
                  <a:pt x="4868628" y="1797465"/>
                  <a:pt x="4851536" y="1803162"/>
                </a:cubicBezTo>
                <a:cubicBezTo>
                  <a:pt x="4828747" y="1800314"/>
                  <a:pt x="4806117" y="1793699"/>
                  <a:pt x="4783169" y="1794617"/>
                </a:cubicBezTo>
                <a:cubicBezTo>
                  <a:pt x="4614146" y="1801378"/>
                  <a:pt x="4675280" y="1849097"/>
                  <a:pt x="4612254" y="1786071"/>
                </a:cubicBezTo>
                <a:cubicBezTo>
                  <a:pt x="4492135" y="1766051"/>
                  <a:pt x="4616417" y="1771170"/>
                  <a:pt x="4535341" y="1811708"/>
                </a:cubicBezTo>
                <a:cubicBezTo>
                  <a:pt x="4517325" y="1820716"/>
                  <a:pt x="4495461" y="1817405"/>
                  <a:pt x="4475521" y="1820254"/>
                </a:cubicBezTo>
                <a:cubicBezTo>
                  <a:pt x="4417671" y="1800971"/>
                  <a:pt x="4476397" y="1828142"/>
                  <a:pt x="4441338" y="1786071"/>
                </a:cubicBezTo>
                <a:cubicBezTo>
                  <a:pt x="4432220" y="1775129"/>
                  <a:pt x="4418549" y="1768979"/>
                  <a:pt x="4407155" y="1760433"/>
                </a:cubicBezTo>
                <a:lnTo>
                  <a:pt x="4381517" y="1777525"/>
                </a:lnTo>
                <a:lnTo>
                  <a:pt x="4330242" y="1811708"/>
                </a:lnTo>
                <a:cubicBezTo>
                  <a:pt x="4289362" y="1818522"/>
                  <a:pt x="4208677" y="1833409"/>
                  <a:pt x="4176418" y="1828800"/>
                </a:cubicBezTo>
                <a:cubicBezTo>
                  <a:pt x="4166250" y="1827347"/>
                  <a:pt x="4165023" y="1811708"/>
                  <a:pt x="4159326" y="1803162"/>
                </a:cubicBezTo>
                <a:cubicBezTo>
                  <a:pt x="4088432" y="1779532"/>
                  <a:pt x="4199949" y="1819201"/>
                  <a:pt x="4082414" y="1760433"/>
                </a:cubicBezTo>
                <a:cubicBezTo>
                  <a:pt x="4071909" y="1755180"/>
                  <a:pt x="4059625" y="1754736"/>
                  <a:pt x="4048231" y="1751888"/>
                </a:cubicBezTo>
                <a:cubicBezTo>
                  <a:pt x="4039685" y="1754736"/>
                  <a:pt x="4030651" y="1756405"/>
                  <a:pt x="4022594" y="1760433"/>
                </a:cubicBezTo>
                <a:cubicBezTo>
                  <a:pt x="3993844" y="1774808"/>
                  <a:pt x="3964214" y="1808209"/>
                  <a:pt x="3945682" y="1828800"/>
                </a:cubicBezTo>
                <a:cubicBezTo>
                  <a:pt x="3936154" y="1839387"/>
                  <a:pt x="3933862" y="1859529"/>
                  <a:pt x="3920044" y="1862983"/>
                </a:cubicBezTo>
                <a:cubicBezTo>
                  <a:pt x="3911305" y="1865168"/>
                  <a:pt x="3917868" y="1843716"/>
                  <a:pt x="3911498" y="1837346"/>
                </a:cubicBezTo>
                <a:cubicBezTo>
                  <a:pt x="3902490" y="1828338"/>
                  <a:pt x="3888709" y="1825951"/>
                  <a:pt x="3877315" y="1820254"/>
                </a:cubicBezTo>
                <a:cubicBezTo>
                  <a:pt x="3831738" y="1817405"/>
                  <a:pt x="3785690" y="1818830"/>
                  <a:pt x="3740583" y="1811708"/>
                </a:cubicBezTo>
                <a:cubicBezTo>
                  <a:pt x="3730438" y="1810106"/>
                  <a:pt x="3723863" y="1799713"/>
                  <a:pt x="3714945" y="1794617"/>
                </a:cubicBezTo>
                <a:cubicBezTo>
                  <a:pt x="3704883" y="1788867"/>
                  <a:pt x="3697469" y="1784777"/>
                  <a:pt x="3692065" y="1781910"/>
                </a:cubicBezTo>
                <a:lnTo>
                  <a:pt x="3681381" y="1776609"/>
                </a:lnTo>
                <a:lnTo>
                  <a:pt x="3681978" y="1776118"/>
                </a:lnTo>
                <a:cubicBezTo>
                  <a:pt x="3679456" y="1773037"/>
                  <a:pt x="3672207" y="1766123"/>
                  <a:pt x="3655125" y="1751888"/>
                </a:cubicBezTo>
                <a:cubicBezTo>
                  <a:pt x="3647235" y="1745313"/>
                  <a:pt x="3636750" y="1742059"/>
                  <a:pt x="3629487" y="1734796"/>
                </a:cubicBezTo>
                <a:cubicBezTo>
                  <a:pt x="3590832" y="1696141"/>
                  <a:pt x="3636670" y="1717250"/>
                  <a:pt x="3586758" y="1700613"/>
                </a:cubicBezTo>
                <a:cubicBezTo>
                  <a:pt x="3578212" y="1703462"/>
                  <a:pt x="3569178" y="1705131"/>
                  <a:pt x="3561121" y="1709159"/>
                </a:cubicBezTo>
                <a:cubicBezTo>
                  <a:pt x="3551934" y="1713752"/>
                  <a:pt x="3545135" y="1722740"/>
                  <a:pt x="3535483" y="1726250"/>
                </a:cubicBezTo>
                <a:cubicBezTo>
                  <a:pt x="3513407" y="1734278"/>
                  <a:pt x="3489906" y="1737645"/>
                  <a:pt x="3467117" y="1743342"/>
                </a:cubicBezTo>
                <a:cubicBezTo>
                  <a:pt x="3455723" y="1737645"/>
                  <a:pt x="3444862" y="1730723"/>
                  <a:pt x="3432934" y="1726250"/>
                </a:cubicBezTo>
                <a:cubicBezTo>
                  <a:pt x="3412534" y="1718600"/>
                  <a:pt x="3365203" y="1712113"/>
                  <a:pt x="3347476" y="1709159"/>
                </a:cubicBezTo>
                <a:cubicBezTo>
                  <a:pt x="3344627" y="1717705"/>
                  <a:pt x="3342958" y="1726739"/>
                  <a:pt x="3338930" y="1734796"/>
                </a:cubicBezTo>
                <a:cubicBezTo>
                  <a:pt x="3327590" y="1757477"/>
                  <a:pt x="3306054" y="1778847"/>
                  <a:pt x="3287655" y="1794617"/>
                </a:cubicBezTo>
                <a:cubicBezTo>
                  <a:pt x="3279857" y="1801301"/>
                  <a:pt x="3271635" y="1808102"/>
                  <a:pt x="3262018" y="1811708"/>
                </a:cubicBezTo>
                <a:cubicBezTo>
                  <a:pt x="3248418" y="1816808"/>
                  <a:pt x="3233532" y="1817405"/>
                  <a:pt x="3219289" y="1820254"/>
                </a:cubicBezTo>
                <a:cubicBezTo>
                  <a:pt x="3218763" y="1820166"/>
                  <a:pt x="3153450" y="1812021"/>
                  <a:pt x="3142377" y="1803162"/>
                </a:cubicBezTo>
                <a:cubicBezTo>
                  <a:pt x="3063119" y="1739756"/>
                  <a:pt x="3178672" y="1813820"/>
                  <a:pt x="3116740" y="1751888"/>
                </a:cubicBezTo>
                <a:cubicBezTo>
                  <a:pt x="3110370" y="1745518"/>
                  <a:pt x="3099648" y="1746191"/>
                  <a:pt x="3091102" y="1743342"/>
                </a:cubicBezTo>
                <a:cubicBezTo>
                  <a:pt x="3091102" y="1743342"/>
                  <a:pt x="3084005" y="1779627"/>
                  <a:pt x="3074011" y="1794617"/>
                </a:cubicBezTo>
                <a:cubicBezTo>
                  <a:pt x="3066110" y="1806468"/>
                  <a:pt x="3053905" y="1818088"/>
                  <a:pt x="3039827" y="1820254"/>
                </a:cubicBezTo>
                <a:cubicBezTo>
                  <a:pt x="3014332" y="1824176"/>
                  <a:pt x="2988552" y="1814557"/>
                  <a:pt x="2962915" y="1811708"/>
                </a:cubicBezTo>
                <a:cubicBezTo>
                  <a:pt x="2934508" y="1821177"/>
                  <a:pt x="2895128" y="1835033"/>
                  <a:pt x="2868912" y="1837346"/>
                </a:cubicBezTo>
                <a:cubicBezTo>
                  <a:pt x="2795080" y="1843860"/>
                  <a:pt x="2720785" y="1843043"/>
                  <a:pt x="2646721" y="1845891"/>
                </a:cubicBezTo>
                <a:cubicBezTo>
                  <a:pt x="2607303" y="1832753"/>
                  <a:pt x="2629916" y="1839113"/>
                  <a:pt x="2578355" y="1828800"/>
                </a:cubicBezTo>
                <a:cubicBezTo>
                  <a:pt x="2560689" y="1825267"/>
                  <a:pt x="2544172" y="1817405"/>
                  <a:pt x="2527080" y="1811708"/>
                </a:cubicBezTo>
                <a:cubicBezTo>
                  <a:pt x="2507593" y="1805212"/>
                  <a:pt x="2493762" y="1787501"/>
                  <a:pt x="2475805" y="1777525"/>
                </a:cubicBezTo>
                <a:cubicBezTo>
                  <a:pt x="2467931" y="1773150"/>
                  <a:pt x="2458714" y="1771828"/>
                  <a:pt x="2450168" y="1768979"/>
                </a:cubicBezTo>
                <a:cubicBezTo>
                  <a:pt x="2450168" y="1768979"/>
                  <a:pt x="2415356" y="1778754"/>
                  <a:pt x="2398893" y="1786071"/>
                </a:cubicBezTo>
                <a:cubicBezTo>
                  <a:pt x="2389507" y="1790242"/>
                  <a:pt x="2381801" y="1797465"/>
                  <a:pt x="2373255" y="1803162"/>
                </a:cubicBezTo>
                <a:cubicBezTo>
                  <a:pt x="2323612" y="1815573"/>
                  <a:pt x="2337389" y="1813586"/>
                  <a:pt x="2270706" y="1820254"/>
                </a:cubicBezTo>
                <a:cubicBezTo>
                  <a:pt x="2160373" y="1831288"/>
                  <a:pt x="2195962" y="1847338"/>
                  <a:pt x="2142519" y="1811708"/>
                </a:cubicBezTo>
                <a:cubicBezTo>
                  <a:pt x="2095244" y="1810231"/>
                  <a:pt x="1932342" y="1773596"/>
                  <a:pt x="1843416" y="1811708"/>
                </a:cubicBezTo>
                <a:cubicBezTo>
                  <a:pt x="1831707" y="1816726"/>
                  <a:pt x="1820627" y="1823103"/>
                  <a:pt x="1809233" y="1828800"/>
                </a:cubicBezTo>
                <a:cubicBezTo>
                  <a:pt x="1794990" y="1831649"/>
                  <a:pt x="1780595" y="1833823"/>
                  <a:pt x="1766504" y="1837346"/>
                </a:cubicBezTo>
                <a:cubicBezTo>
                  <a:pt x="1757765" y="1839531"/>
                  <a:pt x="1749805" y="1844774"/>
                  <a:pt x="1740867" y="1845891"/>
                </a:cubicBezTo>
                <a:cubicBezTo>
                  <a:pt x="1704012" y="1850498"/>
                  <a:pt x="1666803" y="1851588"/>
                  <a:pt x="1629771" y="1854437"/>
                </a:cubicBezTo>
                <a:cubicBezTo>
                  <a:pt x="1615528" y="1848740"/>
                  <a:pt x="1601595" y="1842197"/>
                  <a:pt x="1587042" y="1837346"/>
                </a:cubicBezTo>
                <a:cubicBezTo>
                  <a:pt x="1568937" y="1831311"/>
                  <a:pt x="1527066" y="1823641"/>
                  <a:pt x="1510130" y="1820254"/>
                </a:cubicBezTo>
                <a:cubicBezTo>
                  <a:pt x="1487096" y="1815647"/>
                  <a:pt x="1465158" y="1801035"/>
                  <a:pt x="1441764" y="1803162"/>
                </a:cubicBezTo>
                <a:cubicBezTo>
                  <a:pt x="1429728" y="1804256"/>
                  <a:pt x="1428060" y="1826891"/>
                  <a:pt x="1416126" y="1828800"/>
                </a:cubicBezTo>
                <a:cubicBezTo>
                  <a:pt x="1354180" y="1838712"/>
                  <a:pt x="1290788" y="1834497"/>
                  <a:pt x="1228119" y="1837346"/>
                </a:cubicBezTo>
                <a:cubicBezTo>
                  <a:pt x="1216028" y="1833315"/>
                  <a:pt x="1179030" y="1820254"/>
                  <a:pt x="1168298" y="1820254"/>
                </a:cubicBezTo>
                <a:cubicBezTo>
                  <a:pt x="1156553" y="1820254"/>
                  <a:pt x="1144910" y="1824173"/>
                  <a:pt x="1134115" y="1828800"/>
                </a:cubicBezTo>
                <a:cubicBezTo>
                  <a:pt x="1124675" y="1832846"/>
                  <a:pt x="1117024" y="1840194"/>
                  <a:pt x="1108478" y="1845891"/>
                </a:cubicBezTo>
                <a:cubicBezTo>
                  <a:pt x="1011190" y="1851614"/>
                  <a:pt x="991231" y="1882071"/>
                  <a:pt x="937562" y="1837346"/>
                </a:cubicBezTo>
                <a:cubicBezTo>
                  <a:pt x="928278" y="1829609"/>
                  <a:pt x="920471" y="1820254"/>
                  <a:pt x="911925" y="1811708"/>
                </a:cubicBezTo>
                <a:cubicBezTo>
                  <a:pt x="898044" y="1808932"/>
                  <a:pt x="887734" y="1806656"/>
                  <a:pt x="880191" y="1804856"/>
                </a:cubicBezTo>
                <a:lnTo>
                  <a:pt x="865299" y="1800926"/>
                </a:lnTo>
                <a:lnTo>
                  <a:pt x="865248" y="1800868"/>
                </a:lnTo>
                <a:cubicBezTo>
                  <a:pt x="861638" y="1799186"/>
                  <a:pt x="859426" y="1799120"/>
                  <a:pt x="865057" y="1800862"/>
                </a:cubicBezTo>
                <a:lnTo>
                  <a:pt x="865299" y="1800926"/>
                </a:lnTo>
                <a:lnTo>
                  <a:pt x="873822" y="1810567"/>
                </a:lnTo>
                <a:cubicBezTo>
                  <a:pt x="873780" y="1815287"/>
                  <a:pt x="868689" y="1821429"/>
                  <a:pt x="852104" y="1828800"/>
                </a:cubicBezTo>
                <a:cubicBezTo>
                  <a:pt x="833697" y="1836981"/>
                  <a:pt x="812223" y="1834497"/>
                  <a:pt x="792283" y="1837346"/>
                </a:cubicBezTo>
                <a:lnTo>
                  <a:pt x="723917" y="1828800"/>
                </a:lnTo>
                <a:cubicBezTo>
                  <a:pt x="699748" y="1825956"/>
                  <a:pt x="649932" y="1809758"/>
                  <a:pt x="621368" y="1828800"/>
                </a:cubicBezTo>
                <a:cubicBezTo>
                  <a:pt x="611312" y="1835504"/>
                  <a:pt x="604276" y="1845891"/>
                  <a:pt x="595730" y="1854437"/>
                </a:cubicBezTo>
                <a:cubicBezTo>
                  <a:pt x="584336" y="1848740"/>
                  <a:pt x="572608" y="1843666"/>
                  <a:pt x="561547" y="1837346"/>
                </a:cubicBezTo>
                <a:cubicBezTo>
                  <a:pt x="552630" y="1832250"/>
                  <a:pt x="545654" y="1823502"/>
                  <a:pt x="535910" y="1820254"/>
                </a:cubicBezTo>
                <a:cubicBezTo>
                  <a:pt x="519472" y="1814774"/>
                  <a:pt x="501727" y="1814557"/>
                  <a:pt x="484635" y="1811708"/>
                </a:cubicBezTo>
                <a:cubicBezTo>
                  <a:pt x="423158" y="1832200"/>
                  <a:pt x="499936" y="1807336"/>
                  <a:pt x="424814" y="1828800"/>
                </a:cubicBezTo>
                <a:cubicBezTo>
                  <a:pt x="416153" y="1831275"/>
                  <a:pt x="407838" y="1834871"/>
                  <a:pt x="399177" y="1837346"/>
                </a:cubicBezTo>
                <a:cubicBezTo>
                  <a:pt x="387884" y="1840573"/>
                  <a:pt x="376136" y="1849605"/>
                  <a:pt x="364994" y="1845891"/>
                </a:cubicBezTo>
                <a:cubicBezTo>
                  <a:pt x="355250" y="1842643"/>
                  <a:pt x="356448" y="1825951"/>
                  <a:pt x="347902" y="1820254"/>
                </a:cubicBezTo>
                <a:cubicBezTo>
                  <a:pt x="338130" y="1813739"/>
                  <a:pt x="325113" y="1814557"/>
                  <a:pt x="313719" y="1811708"/>
                </a:cubicBezTo>
                <a:cubicBezTo>
                  <a:pt x="305173" y="1814557"/>
                  <a:pt x="295116" y="1814627"/>
                  <a:pt x="288082" y="1820254"/>
                </a:cubicBezTo>
                <a:cubicBezTo>
                  <a:pt x="243841" y="1855646"/>
                  <a:pt x="302310" y="1838982"/>
                  <a:pt x="245353" y="1871529"/>
                </a:cubicBezTo>
                <a:cubicBezTo>
                  <a:pt x="235155" y="1877356"/>
                  <a:pt x="222564" y="1877226"/>
                  <a:pt x="211169" y="1880075"/>
                </a:cubicBezTo>
                <a:cubicBezTo>
                  <a:pt x="173881" y="1855215"/>
                  <a:pt x="194335" y="1873599"/>
                  <a:pt x="168440" y="1837346"/>
                </a:cubicBezTo>
                <a:cubicBezTo>
                  <a:pt x="160161" y="1825756"/>
                  <a:pt x="155894" y="1808773"/>
                  <a:pt x="142803" y="1803162"/>
                </a:cubicBezTo>
                <a:cubicBezTo>
                  <a:pt x="132008" y="1798535"/>
                  <a:pt x="120064" y="1809067"/>
                  <a:pt x="108620" y="1811708"/>
                </a:cubicBezTo>
                <a:lnTo>
                  <a:pt x="31708" y="1828800"/>
                </a:lnTo>
                <a:lnTo>
                  <a:pt x="8614" y="2019327"/>
                </a:lnTo>
                <a:lnTo>
                  <a:pt x="0" y="2019327"/>
                </a:lnTo>
                <a:close/>
              </a:path>
            </a:pathLst>
          </a:custGeom>
        </p:spPr>
      </p:pic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0" t="71322" r="5407" b="8937"/>
          <a:stretch/>
        </p:blipFill>
        <p:spPr>
          <a:xfrm>
            <a:off x="2060215" y="4174797"/>
            <a:ext cx="7560000" cy="2181553"/>
          </a:xfrm>
          <a:custGeom>
            <a:avLst/>
            <a:gdLst>
              <a:gd name="connsiteX0" fmla="*/ 1417697 w 5040000"/>
              <a:gd name="connsiteY0" fmla="*/ 148106 h 1454383"/>
              <a:gd name="connsiteX1" fmla="*/ 1419305 w 5040000"/>
              <a:gd name="connsiteY1" fmla="*/ 150667 h 1454383"/>
              <a:gd name="connsiteX2" fmla="*/ 1418179 w 5040000"/>
              <a:gd name="connsiteY2" fmla="*/ 149854 h 1454383"/>
              <a:gd name="connsiteX3" fmla="*/ 4889382 w 5040000"/>
              <a:gd name="connsiteY3" fmla="*/ 0 h 1454383"/>
              <a:gd name="connsiteX4" fmla="*/ 4932111 w 5040000"/>
              <a:gd name="connsiteY4" fmla="*/ 62182 h 1454383"/>
              <a:gd name="connsiteX5" fmla="*/ 4957748 w 5040000"/>
              <a:gd name="connsiteY5" fmla="*/ 111928 h 1454383"/>
              <a:gd name="connsiteX6" fmla="*/ 4991931 w 5040000"/>
              <a:gd name="connsiteY6" fmla="*/ 99492 h 1454383"/>
              <a:gd name="connsiteX7" fmla="*/ 5040000 w 5040000"/>
              <a:gd name="connsiteY7" fmla="*/ 83946 h 1454383"/>
              <a:gd name="connsiteX8" fmla="*/ 5040000 w 5040000"/>
              <a:gd name="connsiteY8" fmla="*/ 1454383 h 1454383"/>
              <a:gd name="connsiteX9" fmla="*/ 0 w 5040000"/>
              <a:gd name="connsiteY9" fmla="*/ 1454383 h 1454383"/>
              <a:gd name="connsiteX10" fmla="*/ 0 w 5040000"/>
              <a:gd name="connsiteY10" fmla="*/ 30411 h 1454383"/>
              <a:gd name="connsiteX11" fmla="*/ 1512 w 5040000"/>
              <a:gd name="connsiteY11" fmla="*/ 30563 h 1454383"/>
              <a:gd name="connsiteX12" fmla="*/ 18279 w 5040000"/>
              <a:gd name="connsiteY12" fmla="*/ 37310 h 1454383"/>
              <a:gd name="connsiteX13" fmla="*/ 52462 w 5040000"/>
              <a:gd name="connsiteY13" fmla="*/ 124364 h 1454383"/>
              <a:gd name="connsiteX14" fmla="*/ 86645 w 5040000"/>
              <a:gd name="connsiteY14" fmla="*/ 149237 h 1454383"/>
              <a:gd name="connsiteX15" fmla="*/ 112282 w 5040000"/>
              <a:gd name="connsiteY15" fmla="*/ 174110 h 1454383"/>
              <a:gd name="connsiteX16" fmla="*/ 137920 w 5040000"/>
              <a:gd name="connsiteY16" fmla="*/ 186546 h 1454383"/>
              <a:gd name="connsiteX17" fmla="*/ 146466 w 5040000"/>
              <a:gd name="connsiteY17" fmla="*/ 223856 h 1454383"/>
              <a:gd name="connsiteX18" fmla="*/ 180649 w 5040000"/>
              <a:gd name="connsiteY18" fmla="*/ 174110 h 1454383"/>
              <a:gd name="connsiteX19" fmla="*/ 197740 w 5040000"/>
              <a:gd name="connsiteY19" fmla="*/ 136800 h 1454383"/>
              <a:gd name="connsiteX20" fmla="*/ 249015 w 5040000"/>
              <a:gd name="connsiteY20" fmla="*/ 111928 h 1454383"/>
              <a:gd name="connsiteX21" fmla="*/ 317382 w 5040000"/>
              <a:gd name="connsiteY21" fmla="*/ 124364 h 1454383"/>
              <a:gd name="connsiteX22" fmla="*/ 488297 w 5040000"/>
              <a:gd name="connsiteY22" fmla="*/ 136800 h 1454383"/>
              <a:gd name="connsiteX23" fmla="*/ 565210 w 5040000"/>
              <a:gd name="connsiteY23" fmla="*/ 99492 h 1454383"/>
              <a:gd name="connsiteX24" fmla="*/ 625030 w 5040000"/>
              <a:gd name="connsiteY24" fmla="*/ 87055 h 1454383"/>
              <a:gd name="connsiteX25" fmla="*/ 659213 w 5040000"/>
              <a:gd name="connsiteY25" fmla="*/ 136800 h 1454383"/>
              <a:gd name="connsiteX26" fmla="*/ 693396 w 5040000"/>
              <a:gd name="connsiteY26" fmla="*/ 174110 h 1454383"/>
              <a:gd name="connsiteX27" fmla="*/ 719034 w 5040000"/>
              <a:gd name="connsiteY27" fmla="*/ 149237 h 1454383"/>
              <a:gd name="connsiteX28" fmla="*/ 770309 w 5040000"/>
              <a:gd name="connsiteY28" fmla="*/ 99492 h 1454383"/>
              <a:gd name="connsiteX29" fmla="*/ 924133 w 5040000"/>
              <a:gd name="connsiteY29" fmla="*/ 74618 h 1454383"/>
              <a:gd name="connsiteX30" fmla="*/ 941225 w 5040000"/>
              <a:gd name="connsiteY30" fmla="*/ 111928 h 1454383"/>
              <a:gd name="connsiteX31" fmla="*/ 1018137 w 5040000"/>
              <a:gd name="connsiteY31" fmla="*/ 174110 h 1454383"/>
              <a:gd name="connsiteX32" fmla="*/ 1052320 w 5040000"/>
              <a:gd name="connsiteY32" fmla="*/ 186546 h 1454383"/>
              <a:gd name="connsiteX33" fmla="*/ 1077957 w 5040000"/>
              <a:gd name="connsiteY33" fmla="*/ 174110 h 1454383"/>
              <a:gd name="connsiteX34" fmla="*/ 1154869 w 5040000"/>
              <a:gd name="connsiteY34" fmla="*/ 74618 h 1454383"/>
              <a:gd name="connsiteX35" fmla="*/ 1180507 w 5040000"/>
              <a:gd name="connsiteY35" fmla="*/ 24873 h 1454383"/>
              <a:gd name="connsiteX36" fmla="*/ 1189053 w 5040000"/>
              <a:gd name="connsiteY36" fmla="*/ 62182 h 1454383"/>
              <a:gd name="connsiteX37" fmla="*/ 1223236 w 5040000"/>
              <a:gd name="connsiteY37" fmla="*/ 87055 h 1454383"/>
              <a:gd name="connsiteX38" fmla="*/ 1359968 w 5040000"/>
              <a:gd name="connsiteY38" fmla="*/ 99492 h 1454383"/>
              <a:gd name="connsiteX39" fmla="*/ 1385606 w 5040000"/>
              <a:gd name="connsiteY39" fmla="*/ 124364 h 1454383"/>
              <a:gd name="connsiteX40" fmla="*/ 1408486 w 5040000"/>
              <a:gd name="connsiteY40" fmla="*/ 142856 h 1454383"/>
              <a:gd name="connsiteX41" fmla="*/ 1418179 w 5040000"/>
              <a:gd name="connsiteY41" fmla="*/ 149854 h 1454383"/>
              <a:gd name="connsiteX42" fmla="*/ 1418573 w 5040000"/>
              <a:gd name="connsiteY42" fmla="*/ 151285 h 1454383"/>
              <a:gd name="connsiteX43" fmla="*/ 1445426 w 5040000"/>
              <a:gd name="connsiteY43" fmla="*/ 186546 h 1454383"/>
              <a:gd name="connsiteX44" fmla="*/ 1471064 w 5040000"/>
              <a:gd name="connsiteY44" fmla="*/ 211419 h 1454383"/>
              <a:gd name="connsiteX45" fmla="*/ 1513793 w 5040000"/>
              <a:gd name="connsiteY45" fmla="*/ 261164 h 1454383"/>
              <a:gd name="connsiteX46" fmla="*/ 1539430 w 5040000"/>
              <a:gd name="connsiteY46" fmla="*/ 248728 h 1454383"/>
              <a:gd name="connsiteX47" fmla="*/ 1565068 w 5040000"/>
              <a:gd name="connsiteY47" fmla="*/ 223856 h 1454383"/>
              <a:gd name="connsiteX48" fmla="*/ 1633434 w 5040000"/>
              <a:gd name="connsiteY48" fmla="*/ 198982 h 1454383"/>
              <a:gd name="connsiteX49" fmla="*/ 1667617 w 5040000"/>
              <a:gd name="connsiteY49" fmla="*/ 223856 h 1454383"/>
              <a:gd name="connsiteX50" fmla="*/ 1753075 w 5040000"/>
              <a:gd name="connsiteY50" fmla="*/ 248728 h 1454383"/>
              <a:gd name="connsiteX51" fmla="*/ 1761621 w 5040000"/>
              <a:gd name="connsiteY51" fmla="*/ 211419 h 1454383"/>
              <a:gd name="connsiteX52" fmla="*/ 1812896 w 5040000"/>
              <a:gd name="connsiteY52" fmla="*/ 124364 h 1454383"/>
              <a:gd name="connsiteX53" fmla="*/ 1838533 w 5040000"/>
              <a:gd name="connsiteY53" fmla="*/ 99492 h 1454383"/>
              <a:gd name="connsiteX54" fmla="*/ 1881262 w 5040000"/>
              <a:gd name="connsiteY54" fmla="*/ 87055 h 1454383"/>
              <a:gd name="connsiteX55" fmla="*/ 1958174 w 5040000"/>
              <a:gd name="connsiteY55" fmla="*/ 111928 h 1454383"/>
              <a:gd name="connsiteX56" fmla="*/ 1983811 w 5040000"/>
              <a:gd name="connsiteY56" fmla="*/ 186546 h 1454383"/>
              <a:gd name="connsiteX57" fmla="*/ 2009449 w 5040000"/>
              <a:gd name="connsiteY57" fmla="*/ 198982 h 1454383"/>
              <a:gd name="connsiteX58" fmla="*/ 2026540 w 5040000"/>
              <a:gd name="connsiteY58" fmla="*/ 124364 h 1454383"/>
              <a:gd name="connsiteX59" fmla="*/ 2060724 w 5040000"/>
              <a:gd name="connsiteY59" fmla="*/ 87055 h 1454383"/>
              <a:gd name="connsiteX60" fmla="*/ 2137636 w 5040000"/>
              <a:gd name="connsiteY60" fmla="*/ 99492 h 1454383"/>
              <a:gd name="connsiteX61" fmla="*/ 2231639 w 5040000"/>
              <a:gd name="connsiteY61" fmla="*/ 62182 h 1454383"/>
              <a:gd name="connsiteX62" fmla="*/ 2453830 w 5040000"/>
              <a:gd name="connsiteY62" fmla="*/ 49747 h 1454383"/>
              <a:gd name="connsiteX63" fmla="*/ 2522196 w 5040000"/>
              <a:gd name="connsiteY63" fmla="*/ 74618 h 1454383"/>
              <a:gd name="connsiteX64" fmla="*/ 2573471 w 5040000"/>
              <a:gd name="connsiteY64" fmla="*/ 99492 h 1454383"/>
              <a:gd name="connsiteX65" fmla="*/ 2624746 w 5040000"/>
              <a:gd name="connsiteY65" fmla="*/ 149237 h 1454383"/>
              <a:gd name="connsiteX66" fmla="*/ 2650383 w 5040000"/>
              <a:gd name="connsiteY66" fmla="*/ 161674 h 1454383"/>
              <a:gd name="connsiteX67" fmla="*/ 2701658 w 5040000"/>
              <a:gd name="connsiteY67" fmla="*/ 136800 h 1454383"/>
              <a:gd name="connsiteX68" fmla="*/ 2727296 w 5040000"/>
              <a:gd name="connsiteY68" fmla="*/ 111928 h 1454383"/>
              <a:gd name="connsiteX69" fmla="*/ 2829845 w 5040000"/>
              <a:gd name="connsiteY69" fmla="*/ 87055 h 1454383"/>
              <a:gd name="connsiteX70" fmla="*/ 2958032 w 5040000"/>
              <a:gd name="connsiteY70" fmla="*/ 99492 h 1454383"/>
              <a:gd name="connsiteX71" fmla="*/ 3257135 w 5040000"/>
              <a:gd name="connsiteY71" fmla="*/ 99492 h 1454383"/>
              <a:gd name="connsiteX72" fmla="*/ 3291318 w 5040000"/>
              <a:gd name="connsiteY72" fmla="*/ 74618 h 1454383"/>
              <a:gd name="connsiteX73" fmla="*/ 3334047 w 5040000"/>
              <a:gd name="connsiteY73" fmla="*/ 62182 h 1454383"/>
              <a:gd name="connsiteX74" fmla="*/ 3359684 w 5040000"/>
              <a:gd name="connsiteY74" fmla="*/ 49747 h 1454383"/>
              <a:gd name="connsiteX75" fmla="*/ 3470780 w 5040000"/>
              <a:gd name="connsiteY75" fmla="*/ 37310 h 1454383"/>
              <a:gd name="connsiteX76" fmla="*/ 3513509 w 5040000"/>
              <a:gd name="connsiteY76" fmla="*/ 62182 h 1454383"/>
              <a:gd name="connsiteX77" fmla="*/ 3590421 w 5040000"/>
              <a:gd name="connsiteY77" fmla="*/ 87055 h 1454383"/>
              <a:gd name="connsiteX78" fmla="*/ 3658787 w 5040000"/>
              <a:gd name="connsiteY78" fmla="*/ 111928 h 1454383"/>
              <a:gd name="connsiteX79" fmla="*/ 3684425 w 5040000"/>
              <a:gd name="connsiteY79" fmla="*/ 74618 h 1454383"/>
              <a:gd name="connsiteX80" fmla="*/ 3872432 w 5040000"/>
              <a:gd name="connsiteY80" fmla="*/ 62182 h 1454383"/>
              <a:gd name="connsiteX81" fmla="*/ 3932253 w 5040000"/>
              <a:gd name="connsiteY81" fmla="*/ 87055 h 1454383"/>
              <a:gd name="connsiteX82" fmla="*/ 3966436 w 5040000"/>
              <a:gd name="connsiteY82" fmla="*/ 74618 h 1454383"/>
              <a:gd name="connsiteX83" fmla="*/ 3992073 w 5040000"/>
              <a:gd name="connsiteY83" fmla="*/ 49747 h 1454383"/>
              <a:gd name="connsiteX84" fmla="*/ 4162989 w 5040000"/>
              <a:gd name="connsiteY84" fmla="*/ 62182 h 1454383"/>
              <a:gd name="connsiteX85" fmla="*/ 4188626 w 5040000"/>
              <a:gd name="connsiteY85" fmla="*/ 99492 h 1454383"/>
              <a:gd name="connsiteX86" fmla="*/ 4235261 w 5040000"/>
              <a:gd name="connsiteY86" fmla="*/ 115197 h 1454383"/>
              <a:gd name="connsiteX87" fmla="*/ 4235304 w 5040000"/>
              <a:gd name="connsiteY87" fmla="*/ 115267 h 1454383"/>
              <a:gd name="connsiteX88" fmla="*/ 4235495 w 5040000"/>
              <a:gd name="connsiteY88" fmla="*/ 115276 h 1454383"/>
              <a:gd name="connsiteX89" fmla="*/ 4235261 w 5040000"/>
              <a:gd name="connsiteY89" fmla="*/ 115197 h 1454383"/>
              <a:gd name="connsiteX90" fmla="*/ 4226729 w 5040000"/>
              <a:gd name="connsiteY90" fmla="*/ 101152 h 1454383"/>
              <a:gd name="connsiteX91" fmla="*/ 4248447 w 5040000"/>
              <a:gd name="connsiteY91" fmla="*/ 74618 h 1454383"/>
              <a:gd name="connsiteX92" fmla="*/ 4308268 w 5040000"/>
              <a:gd name="connsiteY92" fmla="*/ 62182 h 1454383"/>
              <a:gd name="connsiteX93" fmla="*/ 4376634 w 5040000"/>
              <a:gd name="connsiteY93" fmla="*/ 74618 h 1454383"/>
              <a:gd name="connsiteX94" fmla="*/ 4479183 w 5040000"/>
              <a:gd name="connsiteY94" fmla="*/ 74618 h 1454383"/>
              <a:gd name="connsiteX95" fmla="*/ 4504821 w 5040000"/>
              <a:gd name="connsiteY95" fmla="*/ 37310 h 1454383"/>
              <a:gd name="connsiteX96" fmla="*/ 4539004 w 5040000"/>
              <a:gd name="connsiteY96" fmla="*/ 62182 h 1454383"/>
              <a:gd name="connsiteX97" fmla="*/ 4564641 w 5040000"/>
              <a:gd name="connsiteY97" fmla="*/ 87055 h 1454383"/>
              <a:gd name="connsiteX98" fmla="*/ 4615916 w 5040000"/>
              <a:gd name="connsiteY98" fmla="*/ 99492 h 1454383"/>
              <a:gd name="connsiteX99" fmla="*/ 4675737 w 5040000"/>
              <a:gd name="connsiteY99" fmla="*/ 74618 h 1454383"/>
              <a:gd name="connsiteX100" fmla="*/ 4701374 w 5040000"/>
              <a:gd name="connsiteY100" fmla="*/ 62182 h 1454383"/>
              <a:gd name="connsiteX101" fmla="*/ 4735557 w 5040000"/>
              <a:gd name="connsiteY101" fmla="*/ 49747 h 1454383"/>
              <a:gd name="connsiteX102" fmla="*/ 4752649 w 5040000"/>
              <a:gd name="connsiteY102" fmla="*/ 87055 h 1454383"/>
              <a:gd name="connsiteX103" fmla="*/ 4786832 w 5040000"/>
              <a:gd name="connsiteY103" fmla="*/ 99492 h 1454383"/>
              <a:gd name="connsiteX104" fmla="*/ 4812469 w 5040000"/>
              <a:gd name="connsiteY104" fmla="*/ 87055 h 1454383"/>
              <a:gd name="connsiteX105" fmla="*/ 4855198 w 5040000"/>
              <a:gd name="connsiteY105" fmla="*/ 12436 h 1454383"/>
              <a:gd name="connsiteX106" fmla="*/ 4889382 w 5040000"/>
              <a:gd name="connsiteY106" fmla="*/ 0 h 1454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</a:cxnLst>
            <a:rect l="l" t="t" r="r" b="b"/>
            <a:pathLst>
              <a:path w="5040000" h="1454383">
                <a:moveTo>
                  <a:pt x="1417697" y="148106"/>
                </a:moveTo>
                <a:cubicBezTo>
                  <a:pt x="1419088" y="147840"/>
                  <a:pt x="1425370" y="154408"/>
                  <a:pt x="1419305" y="150667"/>
                </a:cubicBezTo>
                <a:lnTo>
                  <a:pt x="1418179" y="149854"/>
                </a:lnTo>
                <a:close/>
                <a:moveTo>
                  <a:pt x="4889382" y="0"/>
                </a:moveTo>
                <a:cubicBezTo>
                  <a:pt x="4926670" y="36178"/>
                  <a:pt x="4906216" y="9424"/>
                  <a:pt x="4932111" y="62182"/>
                </a:cubicBezTo>
                <a:cubicBezTo>
                  <a:pt x="4940390" y="79048"/>
                  <a:pt x="4944657" y="103763"/>
                  <a:pt x="4957748" y="111928"/>
                </a:cubicBezTo>
                <a:cubicBezTo>
                  <a:pt x="4968543" y="118662"/>
                  <a:pt x="4980487" y="103335"/>
                  <a:pt x="4991931" y="99492"/>
                </a:cubicBezTo>
                <a:lnTo>
                  <a:pt x="5040000" y="83946"/>
                </a:lnTo>
                <a:lnTo>
                  <a:pt x="5040000" y="1454383"/>
                </a:lnTo>
                <a:lnTo>
                  <a:pt x="0" y="1454383"/>
                </a:lnTo>
                <a:lnTo>
                  <a:pt x="0" y="30411"/>
                </a:lnTo>
                <a:lnTo>
                  <a:pt x="1512" y="30563"/>
                </a:lnTo>
                <a:cubicBezTo>
                  <a:pt x="7874" y="30827"/>
                  <a:pt x="14127" y="31267"/>
                  <a:pt x="18279" y="37310"/>
                </a:cubicBezTo>
                <a:cubicBezTo>
                  <a:pt x="34518" y="60942"/>
                  <a:pt x="41068" y="95346"/>
                  <a:pt x="52462" y="124364"/>
                </a:cubicBezTo>
                <a:cubicBezTo>
                  <a:pt x="63856" y="132654"/>
                  <a:pt x="75584" y="140038"/>
                  <a:pt x="86645" y="149237"/>
                </a:cubicBezTo>
                <a:cubicBezTo>
                  <a:pt x="95562" y="156653"/>
                  <a:pt x="103096" y="167426"/>
                  <a:pt x="112282" y="174110"/>
                </a:cubicBezTo>
                <a:cubicBezTo>
                  <a:pt x="120339" y="179974"/>
                  <a:pt x="131550" y="177276"/>
                  <a:pt x="137920" y="186546"/>
                </a:cubicBezTo>
                <a:cubicBezTo>
                  <a:pt x="144290" y="195816"/>
                  <a:pt x="143617" y="211419"/>
                  <a:pt x="146466" y="223856"/>
                </a:cubicBezTo>
                <a:cubicBezTo>
                  <a:pt x="157860" y="207274"/>
                  <a:pt x="170162" y="191916"/>
                  <a:pt x="180649" y="174110"/>
                </a:cubicBezTo>
                <a:cubicBezTo>
                  <a:pt x="187333" y="162762"/>
                  <a:pt x="189030" y="144723"/>
                  <a:pt x="197740" y="136800"/>
                </a:cubicBezTo>
                <a:cubicBezTo>
                  <a:pt x="213018" y="122904"/>
                  <a:pt x="231923" y="120219"/>
                  <a:pt x="249015" y="111928"/>
                </a:cubicBezTo>
                <a:cubicBezTo>
                  <a:pt x="271804" y="116073"/>
                  <a:pt x="294434" y="125700"/>
                  <a:pt x="317382" y="124364"/>
                </a:cubicBezTo>
                <a:cubicBezTo>
                  <a:pt x="486405" y="114525"/>
                  <a:pt x="425271" y="45081"/>
                  <a:pt x="488297" y="136800"/>
                </a:cubicBezTo>
                <a:cubicBezTo>
                  <a:pt x="608416" y="165935"/>
                  <a:pt x="484134" y="158485"/>
                  <a:pt x="565210" y="99492"/>
                </a:cubicBezTo>
                <a:cubicBezTo>
                  <a:pt x="583226" y="86383"/>
                  <a:pt x="605090" y="91201"/>
                  <a:pt x="625030" y="87055"/>
                </a:cubicBezTo>
                <a:cubicBezTo>
                  <a:pt x="682880" y="115117"/>
                  <a:pt x="624154" y="75576"/>
                  <a:pt x="659213" y="136800"/>
                </a:cubicBezTo>
                <a:cubicBezTo>
                  <a:pt x="668331" y="152724"/>
                  <a:pt x="682002" y="161674"/>
                  <a:pt x="693396" y="174110"/>
                </a:cubicBezTo>
                <a:lnTo>
                  <a:pt x="719034" y="149237"/>
                </a:lnTo>
                <a:lnTo>
                  <a:pt x="770309" y="99492"/>
                </a:lnTo>
                <a:cubicBezTo>
                  <a:pt x="811189" y="89576"/>
                  <a:pt x="891874" y="67911"/>
                  <a:pt x="924133" y="74618"/>
                </a:cubicBezTo>
                <a:cubicBezTo>
                  <a:pt x="934301" y="76733"/>
                  <a:pt x="935528" y="99492"/>
                  <a:pt x="941225" y="111928"/>
                </a:cubicBezTo>
                <a:cubicBezTo>
                  <a:pt x="1012119" y="146316"/>
                  <a:pt x="900602" y="88588"/>
                  <a:pt x="1018137" y="174110"/>
                </a:cubicBezTo>
                <a:cubicBezTo>
                  <a:pt x="1028642" y="181755"/>
                  <a:pt x="1040926" y="182401"/>
                  <a:pt x="1052320" y="186546"/>
                </a:cubicBezTo>
                <a:cubicBezTo>
                  <a:pt x="1060866" y="182401"/>
                  <a:pt x="1069900" y="179972"/>
                  <a:pt x="1077957" y="174110"/>
                </a:cubicBezTo>
                <a:cubicBezTo>
                  <a:pt x="1106707" y="153191"/>
                  <a:pt x="1136337" y="104584"/>
                  <a:pt x="1154869" y="74618"/>
                </a:cubicBezTo>
                <a:cubicBezTo>
                  <a:pt x="1164397" y="59212"/>
                  <a:pt x="1166689" y="29900"/>
                  <a:pt x="1180507" y="24873"/>
                </a:cubicBezTo>
                <a:cubicBezTo>
                  <a:pt x="1189246" y="21693"/>
                  <a:pt x="1182683" y="52912"/>
                  <a:pt x="1189053" y="62182"/>
                </a:cubicBezTo>
                <a:cubicBezTo>
                  <a:pt x="1198061" y="75291"/>
                  <a:pt x="1211842" y="78764"/>
                  <a:pt x="1223236" y="87055"/>
                </a:cubicBezTo>
                <a:cubicBezTo>
                  <a:pt x="1268813" y="91201"/>
                  <a:pt x="1314861" y="89127"/>
                  <a:pt x="1359968" y="99492"/>
                </a:cubicBezTo>
                <a:cubicBezTo>
                  <a:pt x="1370113" y="101823"/>
                  <a:pt x="1376688" y="116948"/>
                  <a:pt x="1385606" y="124364"/>
                </a:cubicBezTo>
                <a:cubicBezTo>
                  <a:pt x="1395669" y="132731"/>
                  <a:pt x="1403082" y="138684"/>
                  <a:pt x="1408486" y="142856"/>
                </a:cubicBezTo>
                <a:lnTo>
                  <a:pt x="1418179" y="149854"/>
                </a:lnTo>
                <a:lnTo>
                  <a:pt x="1418573" y="151285"/>
                </a:lnTo>
                <a:cubicBezTo>
                  <a:pt x="1421095" y="155769"/>
                  <a:pt x="1428344" y="165830"/>
                  <a:pt x="1445426" y="186546"/>
                </a:cubicBezTo>
                <a:cubicBezTo>
                  <a:pt x="1453316" y="196114"/>
                  <a:pt x="1463801" y="200849"/>
                  <a:pt x="1471064" y="211419"/>
                </a:cubicBezTo>
                <a:cubicBezTo>
                  <a:pt x="1509719" y="267672"/>
                  <a:pt x="1463881" y="236953"/>
                  <a:pt x="1513793" y="261164"/>
                </a:cubicBezTo>
                <a:cubicBezTo>
                  <a:pt x="1522339" y="257018"/>
                  <a:pt x="1531373" y="254589"/>
                  <a:pt x="1539430" y="248728"/>
                </a:cubicBezTo>
                <a:cubicBezTo>
                  <a:pt x="1548617" y="242044"/>
                  <a:pt x="1555416" y="228964"/>
                  <a:pt x="1565068" y="223856"/>
                </a:cubicBezTo>
                <a:cubicBezTo>
                  <a:pt x="1587144" y="212173"/>
                  <a:pt x="1610645" y="207273"/>
                  <a:pt x="1633434" y="198982"/>
                </a:cubicBezTo>
                <a:cubicBezTo>
                  <a:pt x="1644828" y="207273"/>
                  <a:pt x="1655689" y="217346"/>
                  <a:pt x="1667617" y="223856"/>
                </a:cubicBezTo>
                <a:cubicBezTo>
                  <a:pt x="1688017" y="234988"/>
                  <a:pt x="1735348" y="244429"/>
                  <a:pt x="1753075" y="248728"/>
                </a:cubicBezTo>
                <a:cubicBezTo>
                  <a:pt x="1755924" y="236291"/>
                  <a:pt x="1757593" y="223144"/>
                  <a:pt x="1761621" y="211419"/>
                </a:cubicBezTo>
                <a:cubicBezTo>
                  <a:pt x="1772961" y="178412"/>
                  <a:pt x="1794497" y="147313"/>
                  <a:pt x="1812896" y="124364"/>
                </a:cubicBezTo>
                <a:cubicBezTo>
                  <a:pt x="1820694" y="114637"/>
                  <a:pt x="1828916" y="104739"/>
                  <a:pt x="1838533" y="99492"/>
                </a:cubicBezTo>
                <a:cubicBezTo>
                  <a:pt x="1852133" y="92070"/>
                  <a:pt x="1867019" y="91201"/>
                  <a:pt x="1881262" y="87055"/>
                </a:cubicBezTo>
                <a:cubicBezTo>
                  <a:pt x="1881788" y="87183"/>
                  <a:pt x="1947101" y="99036"/>
                  <a:pt x="1958174" y="111928"/>
                </a:cubicBezTo>
                <a:cubicBezTo>
                  <a:pt x="2037432" y="204201"/>
                  <a:pt x="1921879" y="96418"/>
                  <a:pt x="1983811" y="186546"/>
                </a:cubicBezTo>
                <a:cubicBezTo>
                  <a:pt x="1990181" y="195816"/>
                  <a:pt x="2000903" y="194836"/>
                  <a:pt x="2009449" y="198982"/>
                </a:cubicBezTo>
                <a:cubicBezTo>
                  <a:pt x="2009449" y="198982"/>
                  <a:pt x="2016546" y="146178"/>
                  <a:pt x="2026540" y="124364"/>
                </a:cubicBezTo>
                <a:cubicBezTo>
                  <a:pt x="2034441" y="107117"/>
                  <a:pt x="2046646" y="90207"/>
                  <a:pt x="2060724" y="87055"/>
                </a:cubicBezTo>
                <a:cubicBezTo>
                  <a:pt x="2086219" y="81348"/>
                  <a:pt x="2111999" y="95346"/>
                  <a:pt x="2137636" y="99492"/>
                </a:cubicBezTo>
                <a:cubicBezTo>
                  <a:pt x="2166043" y="85712"/>
                  <a:pt x="2205423" y="65548"/>
                  <a:pt x="2231639" y="62182"/>
                </a:cubicBezTo>
                <a:cubicBezTo>
                  <a:pt x="2305471" y="52702"/>
                  <a:pt x="2379766" y="53891"/>
                  <a:pt x="2453830" y="49747"/>
                </a:cubicBezTo>
                <a:cubicBezTo>
                  <a:pt x="2493248" y="68866"/>
                  <a:pt x="2470635" y="59610"/>
                  <a:pt x="2522196" y="74618"/>
                </a:cubicBezTo>
                <a:cubicBezTo>
                  <a:pt x="2539862" y="79760"/>
                  <a:pt x="2556379" y="91201"/>
                  <a:pt x="2573471" y="99492"/>
                </a:cubicBezTo>
                <a:cubicBezTo>
                  <a:pt x="2592958" y="108945"/>
                  <a:pt x="2606789" y="134719"/>
                  <a:pt x="2624746" y="149237"/>
                </a:cubicBezTo>
                <a:cubicBezTo>
                  <a:pt x="2632620" y="155604"/>
                  <a:pt x="2641837" y="157528"/>
                  <a:pt x="2650383" y="161674"/>
                </a:cubicBezTo>
                <a:cubicBezTo>
                  <a:pt x="2650383" y="161674"/>
                  <a:pt x="2685195" y="147449"/>
                  <a:pt x="2701658" y="136800"/>
                </a:cubicBezTo>
                <a:cubicBezTo>
                  <a:pt x="2711044" y="130730"/>
                  <a:pt x="2718750" y="120219"/>
                  <a:pt x="2727296" y="111928"/>
                </a:cubicBezTo>
                <a:cubicBezTo>
                  <a:pt x="2776939" y="93867"/>
                  <a:pt x="2763162" y="96759"/>
                  <a:pt x="2829845" y="87055"/>
                </a:cubicBezTo>
                <a:cubicBezTo>
                  <a:pt x="2940178" y="70998"/>
                  <a:pt x="2904589" y="47641"/>
                  <a:pt x="2958032" y="99492"/>
                </a:cubicBezTo>
                <a:cubicBezTo>
                  <a:pt x="3005307" y="101641"/>
                  <a:pt x="3168209" y="154955"/>
                  <a:pt x="3257135" y="99492"/>
                </a:cubicBezTo>
                <a:cubicBezTo>
                  <a:pt x="3268844" y="92189"/>
                  <a:pt x="3279924" y="82909"/>
                  <a:pt x="3291318" y="74618"/>
                </a:cubicBezTo>
                <a:cubicBezTo>
                  <a:pt x="3305561" y="70472"/>
                  <a:pt x="3319956" y="67309"/>
                  <a:pt x="3334047" y="62182"/>
                </a:cubicBezTo>
                <a:cubicBezTo>
                  <a:pt x="3342786" y="59002"/>
                  <a:pt x="3350746" y="51372"/>
                  <a:pt x="3359684" y="49747"/>
                </a:cubicBezTo>
                <a:cubicBezTo>
                  <a:pt x="3396539" y="43042"/>
                  <a:pt x="3433748" y="41456"/>
                  <a:pt x="3470780" y="37310"/>
                </a:cubicBezTo>
                <a:cubicBezTo>
                  <a:pt x="3485023" y="45600"/>
                  <a:pt x="3498956" y="55122"/>
                  <a:pt x="3513509" y="62182"/>
                </a:cubicBezTo>
                <a:cubicBezTo>
                  <a:pt x="3531614" y="70964"/>
                  <a:pt x="3573485" y="82126"/>
                  <a:pt x="3590421" y="87055"/>
                </a:cubicBezTo>
                <a:cubicBezTo>
                  <a:pt x="3613455" y="93760"/>
                  <a:pt x="3635393" y="115024"/>
                  <a:pt x="3658787" y="111928"/>
                </a:cubicBezTo>
                <a:cubicBezTo>
                  <a:pt x="3670823" y="110336"/>
                  <a:pt x="3672491" y="77397"/>
                  <a:pt x="3684425" y="74618"/>
                </a:cubicBezTo>
                <a:cubicBezTo>
                  <a:pt x="3746371" y="60194"/>
                  <a:pt x="3809763" y="66328"/>
                  <a:pt x="3872432" y="62182"/>
                </a:cubicBezTo>
                <a:cubicBezTo>
                  <a:pt x="3884523" y="68048"/>
                  <a:pt x="3921521" y="87055"/>
                  <a:pt x="3932253" y="87055"/>
                </a:cubicBezTo>
                <a:cubicBezTo>
                  <a:pt x="3943998" y="87055"/>
                  <a:pt x="3955641" y="81352"/>
                  <a:pt x="3966436" y="74618"/>
                </a:cubicBezTo>
                <a:cubicBezTo>
                  <a:pt x="3975876" y="68730"/>
                  <a:pt x="3983527" y="58037"/>
                  <a:pt x="3992073" y="49747"/>
                </a:cubicBezTo>
                <a:cubicBezTo>
                  <a:pt x="4089361" y="41418"/>
                  <a:pt x="4109320" y="-2905"/>
                  <a:pt x="4162989" y="62182"/>
                </a:cubicBezTo>
                <a:cubicBezTo>
                  <a:pt x="4172273" y="73441"/>
                  <a:pt x="4180080" y="87055"/>
                  <a:pt x="4188626" y="99492"/>
                </a:cubicBezTo>
                <a:lnTo>
                  <a:pt x="4235261" y="115197"/>
                </a:lnTo>
                <a:lnTo>
                  <a:pt x="4235304" y="115267"/>
                </a:lnTo>
                <a:cubicBezTo>
                  <a:pt x="4238913" y="117714"/>
                  <a:pt x="4241126" y="117811"/>
                  <a:pt x="4235495" y="115276"/>
                </a:cubicBezTo>
                <a:lnTo>
                  <a:pt x="4235261" y="115197"/>
                </a:lnTo>
                <a:lnTo>
                  <a:pt x="4226729" y="101152"/>
                </a:lnTo>
                <a:cubicBezTo>
                  <a:pt x="4226771" y="94284"/>
                  <a:pt x="4231862" y="85345"/>
                  <a:pt x="4248447" y="74618"/>
                </a:cubicBezTo>
                <a:cubicBezTo>
                  <a:pt x="4266854" y="62713"/>
                  <a:pt x="4288328" y="66328"/>
                  <a:pt x="4308268" y="62182"/>
                </a:cubicBezTo>
                <a:lnTo>
                  <a:pt x="4376634" y="74618"/>
                </a:lnTo>
                <a:cubicBezTo>
                  <a:pt x="4400803" y="78757"/>
                  <a:pt x="4450619" y="102330"/>
                  <a:pt x="4479183" y="74618"/>
                </a:cubicBezTo>
                <a:cubicBezTo>
                  <a:pt x="4489239" y="64862"/>
                  <a:pt x="4496275" y="49747"/>
                  <a:pt x="4504821" y="37310"/>
                </a:cubicBezTo>
                <a:cubicBezTo>
                  <a:pt x="4516215" y="45600"/>
                  <a:pt x="4527943" y="52984"/>
                  <a:pt x="4539004" y="62182"/>
                </a:cubicBezTo>
                <a:cubicBezTo>
                  <a:pt x="4547921" y="69598"/>
                  <a:pt x="4554897" y="82328"/>
                  <a:pt x="4564641" y="87055"/>
                </a:cubicBezTo>
                <a:cubicBezTo>
                  <a:pt x="4581079" y="95030"/>
                  <a:pt x="4598824" y="95346"/>
                  <a:pt x="4615916" y="99492"/>
                </a:cubicBezTo>
                <a:cubicBezTo>
                  <a:pt x="4677393" y="69671"/>
                  <a:pt x="4600615" y="105854"/>
                  <a:pt x="4675737" y="74618"/>
                </a:cubicBezTo>
                <a:cubicBezTo>
                  <a:pt x="4684398" y="71017"/>
                  <a:pt x="4692713" y="65784"/>
                  <a:pt x="4701374" y="62182"/>
                </a:cubicBezTo>
                <a:cubicBezTo>
                  <a:pt x="4712667" y="57486"/>
                  <a:pt x="4724415" y="44342"/>
                  <a:pt x="4735557" y="49747"/>
                </a:cubicBezTo>
                <a:cubicBezTo>
                  <a:pt x="4745301" y="54473"/>
                  <a:pt x="4744103" y="78764"/>
                  <a:pt x="4752649" y="87055"/>
                </a:cubicBezTo>
                <a:cubicBezTo>
                  <a:pt x="4762421" y="96536"/>
                  <a:pt x="4775438" y="95346"/>
                  <a:pt x="4786832" y="99492"/>
                </a:cubicBezTo>
                <a:cubicBezTo>
                  <a:pt x="4795378" y="95346"/>
                  <a:pt x="4805435" y="95244"/>
                  <a:pt x="4812469" y="87055"/>
                </a:cubicBezTo>
                <a:cubicBezTo>
                  <a:pt x="4856710" y="35550"/>
                  <a:pt x="4798241" y="59801"/>
                  <a:pt x="4855198" y="12436"/>
                </a:cubicBezTo>
                <a:cubicBezTo>
                  <a:pt x="4865396" y="3957"/>
                  <a:pt x="4877987" y="4146"/>
                  <a:pt x="4889382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751034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150</Words>
  <Application>Microsoft Office PowerPoint</Application>
  <PresentationFormat>Panorámica</PresentationFormat>
  <Paragraphs>100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Tema de Office</vt:lpstr>
      <vt:lpstr>Problemáticas detectadas en la Mesa de Atención</vt:lpstr>
      <vt:lpstr>Cambios en la encuesta</vt:lpstr>
      <vt:lpstr>Oportunidades de mejora</vt:lpstr>
      <vt:lpstr>Oportunidades de mejora</vt:lpstr>
      <vt:lpstr>Hilando fino</vt:lpstr>
      <vt:lpstr>En la auditoría 2019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Chiautempan – La Magdalena Tlaltelulco</dc:title>
  <dc:creator>SANCHEZ TOLEDANO JAVIER TONATIHUT</dc:creator>
  <cp:lastModifiedBy>SANCHEZ TOLEDANO JAVIER TONATIHUT</cp:lastModifiedBy>
  <cp:revision>57</cp:revision>
  <dcterms:created xsi:type="dcterms:W3CDTF">2019-02-15T17:26:18Z</dcterms:created>
  <dcterms:modified xsi:type="dcterms:W3CDTF">2019-09-27T14:53:06Z</dcterms:modified>
</cp:coreProperties>
</file>